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85A65-BAFD-4A47-A7DA-AC1FF3259CCF}" type="datetimeFigureOut">
              <a:rPr lang="fr-FR" smtClean="0"/>
              <a:pPr/>
              <a:t>26/01/2015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48610-0A23-4021-96F7-DB672D06061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642910" y="1285860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" name="Connecteur droit 3"/>
          <p:cNvCxnSpPr>
            <a:stCxn id="2" idx="4"/>
          </p:cNvCxnSpPr>
          <p:nvPr/>
        </p:nvCxnSpPr>
        <p:spPr>
          <a:xfrm rot="5400000">
            <a:off x="607191" y="2178835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5"/>
          <p:cNvCxnSpPr/>
          <p:nvPr/>
        </p:nvCxnSpPr>
        <p:spPr>
          <a:xfrm rot="10800000">
            <a:off x="642910" y="200024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flipV="1">
            <a:off x="928662" y="2000240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rot="5400000">
            <a:off x="785786" y="250030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 rot="16200000" flipH="1">
            <a:off x="928662" y="2500306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642910" y="421481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6" name="Connecteur droit 15"/>
          <p:cNvCxnSpPr>
            <a:stCxn id="15" idx="4"/>
          </p:cNvCxnSpPr>
          <p:nvPr/>
        </p:nvCxnSpPr>
        <p:spPr>
          <a:xfrm rot="5400000">
            <a:off x="607191" y="510779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 rot="10800000">
            <a:off x="642910" y="492919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 flipV="1">
            <a:off x="928662" y="492919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rot="5400000">
            <a:off x="785786" y="542926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16200000" flipH="1">
            <a:off x="928662" y="542926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2143108" y="642918"/>
            <a:ext cx="5286412" cy="60007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/>
          <p:cNvSpPr txBox="1"/>
          <p:nvPr/>
        </p:nvSpPr>
        <p:spPr>
          <a:xfrm>
            <a:off x="3357554" y="1142984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Consultation Information</a:t>
            </a:r>
            <a:endParaRPr lang="fr-FR" dirty="0"/>
          </a:p>
        </p:txBody>
      </p:sp>
      <p:sp>
        <p:nvSpPr>
          <p:cNvPr id="29" name="ZoneTexte 28"/>
          <p:cNvSpPr txBox="1"/>
          <p:nvPr/>
        </p:nvSpPr>
        <p:spPr>
          <a:xfrm>
            <a:off x="3214678" y="2285992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Consultation emploi du temps</a:t>
            </a:r>
            <a:endParaRPr lang="fr-FR" dirty="0"/>
          </a:p>
        </p:txBody>
      </p:sp>
      <p:sp>
        <p:nvSpPr>
          <p:cNvPr id="30" name="ZoneTexte 29"/>
          <p:cNvSpPr txBox="1"/>
          <p:nvPr/>
        </p:nvSpPr>
        <p:spPr>
          <a:xfrm>
            <a:off x="3714744" y="342900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Ajout d’information</a:t>
            </a:r>
            <a:endParaRPr lang="fr-FR" dirty="0"/>
          </a:p>
        </p:txBody>
      </p:sp>
      <p:sp>
        <p:nvSpPr>
          <p:cNvPr id="31" name="ZoneTexte 30"/>
          <p:cNvSpPr txBox="1"/>
          <p:nvPr/>
        </p:nvSpPr>
        <p:spPr>
          <a:xfrm>
            <a:off x="3500430" y="4643446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Suppression d’information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4071934" y="5786454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Maintenance</a:t>
            </a:r>
            <a:endParaRPr lang="fr-FR" dirty="0"/>
          </a:p>
        </p:txBody>
      </p:sp>
      <p:sp>
        <p:nvSpPr>
          <p:cNvPr id="33" name="Ellipse 32"/>
          <p:cNvSpPr/>
          <p:nvPr/>
        </p:nvSpPr>
        <p:spPr>
          <a:xfrm>
            <a:off x="3143240" y="857232"/>
            <a:ext cx="314327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4" name="Ellipse 33"/>
          <p:cNvSpPr/>
          <p:nvPr/>
        </p:nvSpPr>
        <p:spPr>
          <a:xfrm>
            <a:off x="3143240" y="2000240"/>
            <a:ext cx="314327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llipse 34"/>
          <p:cNvSpPr/>
          <p:nvPr/>
        </p:nvSpPr>
        <p:spPr>
          <a:xfrm>
            <a:off x="3143240" y="3143248"/>
            <a:ext cx="314327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Ellipse 35"/>
          <p:cNvSpPr/>
          <p:nvPr/>
        </p:nvSpPr>
        <p:spPr>
          <a:xfrm>
            <a:off x="3143240" y="4286256"/>
            <a:ext cx="314327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Ellipse 36"/>
          <p:cNvSpPr/>
          <p:nvPr/>
        </p:nvSpPr>
        <p:spPr>
          <a:xfrm>
            <a:off x="3143240" y="5429264"/>
            <a:ext cx="3143272" cy="100013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Ellipse 39"/>
          <p:cNvSpPr/>
          <p:nvPr/>
        </p:nvSpPr>
        <p:spPr>
          <a:xfrm>
            <a:off x="8143900" y="2643182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1" name="Connecteur droit 40"/>
          <p:cNvCxnSpPr>
            <a:stCxn id="40" idx="4"/>
          </p:cNvCxnSpPr>
          <p:nvPr/>
        </p:nvCxnSpPr>
        <p:spPr>
          <a:xfrm rot="5400000">
            <a:off x="8108181" y="3536157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eur droit 41"/>
          <p:cNvCxnSpPr/>
          <p:nvPr/>
        </p:nvCxnSpPr>
        <p:spPr>
          <a:xfrm rot="10800000">
            <a:off x="8143900" y="335756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V="1">
            <a:off x="8429652" y="3357562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43"/>
          <p:cNvCxnSpPr/>
          <p:nvPr/>
        </p:nvCxnSpPr>
        <p:spPr>
          <a:xfrm rot="5400000">
            <a:off x="8286776" y="385762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rot="16200000" flipH="1">
            <a:off x="8429652" y="3857628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46"/>
          <p:cNvCxnSpPr>
            <a:endCxn id="33" idx="2"/>
          </p:cNvCxnSpPr>
          <p:nvPr/>
        </p:nvCxnSpPr>
        <p:spPr>
          <a:xfrm flipV="1">
            <a:off x="1428728" y="1357298"/>
            <a:ext cx="171451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48"/>
          <p:cNvCxnSpPr>
            <a:endCxn id="34" idx="2"/>
          </p:cNvCxnSpPr>
          <p:nvPr/>
        </p:nvCxnSpPr>
        <p:spPr>
          <a:xfrm>
            <a:off x="1357290" y="2285992"/>
            <a:ext cx="178595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50"/>
          <p:cNvCxnSpPr>
            <a:endCxn id="35" idx="6"/>
          </p:cNvCxnSpPr>
          <p:nvPr/>
        </p:nvCxnSpPr>
        <p:spPr>
          <a:xfrm rot="10800000" flipV="1">
            <a:off x="6286512" y="3571876"/>
            <a:ext cx="171451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onnecteur droit 52"/>
          <p:cNvCxnSpPr>
            <a:endCxn id="36" idx="6"/>
          </p:cNvCxnSpPr>
          <p:nvPr/>
        </p:nvCxnSpPr>
        <p:spPr>
          <a:xfrm rot="10800000" flipV="1">
            <a:off x="6286512" y="3571876"/>
            <a:ext cx="1714512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onnecteur droit 54"/>
          <p:cNvCxnSpPr>
            <a:endCxn id="37" idx="2"/>
          </p:cNvCxnSpPr>
          <p:nvPr/>
        </p:nvCxnSpPr>
        <p:spPr>
          <a:xfrm>
            <a:off x="1357290" y="5143512"/>
            <a:ext cx="1785950" cy="7858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ZoneTexte 55"/>
          <p:cNvSpPr txBox="1"/>
          <p:nvPr/>
        </p:nvSpPr>
        <p:spPr>
          <a:xfrm>
            <a:off x="500034" y="2786058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57" name="ZoneTexte 56"/>
          <p:cNvSpPr txBox="1"/>
          <p:nvPr/>
        </p:nvSpPr>
        <p:spPr>
          <a:xfrm>
            <a:off x="142844" y="571501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Administrateur</a:t>
            </a:r>
            <a:endParaRPr lang="fr-FR" dirty="0"/>
          </a:p>
        </p:txBody>
      </p:sp>
      <p:sp>
        <p:nvSpPr>
          <p:cNvPr id="58" name="ZoneTexte 57"/>
          <p:cNvSpPr txBox="1"/>
          <p:nvPr/>
        </p:nvSpPr>
        <p:spPr>
          <a:xfrm>
            <a:off x="7500926" y="4071942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Responsable communication</a:t>
            </a:r>
            <a:endParaRPr lang="fr-FR" dirty="0"/>
          </a:p>
        </p:txBody>
      </p:sp>
      <p:sp>
        <p:nvSpPr>
          <p:cNvPr id="59" name="ZoneTexte 58"/>
          <p:cNvSpPr txBox="1"/>
          <p:nvPr/>
        </p:nvSpPr>
        <p:spPr>
          <a:xfrm>
            <a:off x="3214678" y="14285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Diagramme de cas d’utilisation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428992" y="14285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Diagramme de classe</a:t>
            </a:r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>
            <a:off x="571472" y="785794"/>
            <a:ext cx="3214710" cy="164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2786050" y="2928934"/>
            <a:ext cx="3214710" cy="350046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5357818" y="785794"/>
            <a:ext cx="3214710" cy="16430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>
            <a:off x="2786050" y="3357562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/>
        </p:nvCxnSpPr>
        <p:spPr>
          <a:xfrm>
            <a:off x="2786050" y="4572008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357818" y="1214422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>
            <a:off x="5357818" y="1643050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571472" y="1214422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71472" y="1643050"/>
            <a:ext cx="321471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643042" y="785794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18" name="ZoneTexte 17"/>
          <p:cNvSpPr txBox="1"/>
          <p:nvPr/>
        </p:nvSpPr>
        <p:spPr>
          <a:xfrm>
            <a:off x="6429388" y="78579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Respo</a:t>
            </a:r>
            <a:r>
              <a:rPr lang="fr-FR" dirty="0" smtClean="0"/>
              <a:t> Com</a:t>
            </a:r>
            <a:endParaRPr lang="fr-FR" dirty="0"/>
          </a:p>
        </p:txBody>
      </p:sp>
      <p:sp>
        <p:nvSpPr>
          <p:cNvPr id="19" name="ZoneTexte 18"/>
          <p:cNvSpPr txBox="1"/>
          <p:nvPr/>
        </p:nvSpPr>
        <p:spPr>
          <a:xfrm>
            <a:off x="3786182" y="292893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Borne IDS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5357818" y="1643050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err="1" smtClean="0"/>
              <a:t>ajouterInfo</a:t>
            </a:r>
            <a:r>
              <a:rPr lang="fr-FR" sz="1400" dirty="0" smtClean="0"/>
              <a:t>()</a:t>
            </a:r>
          </a:p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err="1" smtClean="0"/>
              <a:t>supprimerInfo</a:t>
            </a:r>
            <a:r>
              <a:rPr lang="fr-FR" sz="1400" dirty="0" smtClean="0"/>
              <a:t>()</a:t>
            </a:r>
            <a:endParaRPr lang="fr-FR" sz="1400" dirty="0"/>
          </a:p>
        </p:txBody>
      </p:sp>
      <p:sp>
        <p:nvSpPr>
          <p:cNvPr id="22" name="ZoneTexte 21"/>
          <p:cNvSpPr txBox="1"/>
          <p:nvPr/>
        </p:nvSpPr>
        <p:spPr>
          <a:xfrm>
            <a:off x="2786050" y="4572008"/>
            <a:ext cx="321471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err="1"/>
              <a:t>a</a:t>
            </a:r>
            <a:r>
              <a:rPr lang="fr-FR" sz="1400" dirty="0" err="1" smtClean="0"/>
              <a:t>fficherInfo</a:t>
            </a:r>
            <a:r>
              <a:rPr lang="fr-FR" sz="1400" dirty="0" smtClean="0"/>
              <a:t>()</a:t>
            </a:r>
          </a:p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err="1" smtClean="0"/>
              <a:t>afficherEmploiDuTemps</a:t>
            </a:r>
            <a:r>
              <a:rPr lang="fr-FR" sz="1400" dirty="0" smtClean="0"/>
              <a:t>()</a:t>
            </a:r>
          </a:p>
          <a:p>
            <a:pPr>
              <a:buFontTx/>
              <a:buChar char="-"/>
            </a:pPr>
            <a:r>
              <a:rPr lang="fr-FR" sz="1400" dirty="0"/>
              <a:t> </a:t>
            </a:r>
            <a:r>
              <a:rPr lang="fr-FR" sz="1400" dirty="0" err="1" smtClean="0"/>
              <a:t>lireNFC</a:t>
            </a:r>
            <a:r>
              <a:rPr lang="fr-FR" sz="1400" dirty="0" smtClean="0"/>
              <a:t>()</a:t>
            </a:r>
          </a:p>
          <a:p>
            <a:pPr>
              <a:buFontTx/>
              <a:buChar char="-"/>
            </a:pPr>
            <a:r>
              <a:rPr lang="fr-FR" sz="1400" dirty="0"/>
              <a:t> c</a:t>
            </a:r>
            <a:r>
              <a:rPr lang="fr-FR" sz="1400" dirty="0" smtClean="0"/>
              <a:t>liquer()</a:t>
            </a:r>
          </a:p>
          <a:p>
            <a:pPr>
              <a:buFontTx/>
              <a:buChar char="-"/>
            </a:pPr>
            <a:r>
              <a:rPr lang="fr-FR" sz="1400" dirty="0" smtClean="0"/>
              <a:t> gauche()</a:t>
            </a:r>
          </a:p>
          <a:p>
            <a:pPr>
              <a:buFontTx/>
              <a:buChar char="-"/>
            </a:pPr>
            <a:r>
              <a:rPr lang="fr-FR" sz="1400" dirty="0" smtClean="0"/>
              <a:t> droite()</a:t>
            </a:r>
          </a:p>
          <a:p>
            <a:pPr>
              <a:buFontTx/>
              <a:buChar char="-"/>
            </a:pPr>
            <a:r>
              <a:rPr lang="fr-FR" sz="1400" dirty="0"/>
              <a:t> </a:t>
            </a:r>
            <a:r>
              <a:rPr lang="fr-FR" sz="1400" dirty="0" smtClean="0"/>
              <a:t>haut()</a:t>
            </a:r>
            <a:endParaRPr lang="fr-FR" sz="1400" dirty="0" smtClean="0"/>
          </a:p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smtClean="0"/>
              <a:t>bas()</a:t>
            </a:r>
            <a:endParaRPr lang="fr-FR" sz="1400" dirty="0"/>
          </a:p>
        </p:txBody>
      </p:sp>
      <p:sp>
        <p:nvSpPr>
          <p:cNvPr id="23" name="ZoneTexte 22"/>
          <p:cNvSpPr txBox="1"/>
          <p:nvPr/>
        </p:nvSpPr>
        <p:spPr>
          <a:xfrm>
            <a:off x="2786050" y="3357562"/>
            <a:ext cx="32147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fr-FR" sz="1400" dirty="0" smtClean="0"/>
              <a:t> date</a:t>
            </a:r>
          </a:p>
          <a:p>
            <a:pPr>
              <a:buFontTx/>
              <a:buChar char="-"/>
            </a:pPr>
            <a:r>
              <a:rPr lang="fr-FR" sz="1400" dirty="0" smtClean="0"/>
              <a:t> heure</a:t>
            </a:r>
            <a:endParaRPr lang="fr-FR" sz="1400" dirty="0" smtClean="0"/>
          </a:p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smtClean="0"/>
              <a:t>i</a:t>
            </a:r>
            <a:r>
              <a:rPr lang="fr-FR" sz="1400" dirty="0" smtClean="0"/>
              <a:t>nfo</a:t>
            </a:r>
            <a:endParaRPr lang="fr-FR" sz="1400" dirty="0" smtClean="0"/>
          </a:p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err="1" smtClean="0"/>
              <a:t>e</a:t>
            </a:r>
            <a:r>
              <a:rPr lang="fr-FR" sz="1400" dirty="0" err="1" smtClean="0"/>
              <a:t>mploidutemps</a:t>
            </a:r>
            <a:endParaRPr lang="fr-FR" sz="1400" dirty="0" smtClean="0"/>
          </a:p>
          <a:p>
            <a:pPr>
              <a:buFontTx/>
              <a:buChar char="-"/>
            </a:pPr>
            <a:r>
              <a:rPr lang="fr-FR" sz="1400" dirty="0" smtClean="0"/>
              <a:t> </a:t>
            </a:r>
            <a:r>
              <a:rPr lang="fr-FR" sz="1400" dirty="0" err="1" smtClean="0"/>
              <a:t>nfc</a:t>
            </a:r>
            <a:endParaRPr lang="fr-FR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14678" y="14285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Diagramme de séquence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357554" y="714356"/>
            <a:ext cx="214314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3786182" y="78579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: Borne IDS</a:t>
            </a:r>
            <a:endParaRPr lang="fr-FR" dirty="0"/>
          </a:p>
        </p:txBody>
      </p:sp>
      <p:cxnSp>
        <p:nvCxnSpPr>
          <p:cNvPr id="6" name="Connecteur droit 5"/>
          <p:cNvCxnSpPr>
            <a:stCxn id="3" idx="2"/>
          </p:cNvCxnSpPr>
          <p:nvPr/>
        </p:nvCxnSpPr>
        <p:spPr>
          <a:xfrm rot="5400000">
            <a:off x="1857356" y="3786190"/>
            <a:ext cx="51435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4357686" y="1571612"/>
            <a:ext cx="2143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4357686" y="2357430"/>
            <a:ext cx="2143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" name="Connecteur droit 12"/>
          <p:cNvCxnSpPr/>
          <p:nvPr/>
        </p:nvCxnSpPr>
        <p:spPr>
          <a:xfrm>
            <a:off x="4572000" y="164305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4858546" y="1785926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avec flèche 16"/>
          <p:cNvCxnSpPr/>
          <p:nvPr/>
        </p:nvCxnSpPr>
        <p:spPr>
          <a:xfrm rot="10800000">
            <a:off x="4572000" y="192880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>
            <a:off x="4572000" y="2428868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/>
        </p:nvCxnSpPr>
        <p:spPr>
          <a:xfrm rot="5400000">
            <a:off x="4858546" y="2571744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/>
          <p:nvPr/>
        </p:nvCxnSpPr>
        <p:spPr>
          <a:xfrm rot="10800000">
            <a:off x="4572000" y="2714620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5072066" y="1571612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  <a:r>
              <a:rPr lang="fr-FR" dirty="0" smtClean="0"/>
              <a:t>heck si ajout d’info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5072066" y="2357430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Faire défiler info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4357686" y="3143248"/>
            <a:ext cx="21431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4572000" y="321468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4858546" y="3357562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10800000">
            <a:off x="4572000" y="350043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072066" y="314324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c</a:t>
            </a:r>
            <a:r>
              <a:rPr lang="fr-FR" dirty="0" smtClean="0"/>
              <a:t>heck si puce NFC détectée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14678" y="14285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Diagramme de séquence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714712" y="785794"/>
            <a:ext cx="214314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143340" y="8572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: Borne IDS</a:t>
            </a:r>
            <a:endParaRPr lang="fr-FR" dirty="0"/>
          </a:p>
        </p:txBody>
      </p:sp>
      <p:cxnSp>
        <p:nvCxnSpPr>
          <p:cNvPr id="5" name="Connecteur droit 4"/>
          <p:cNvCxnSpPr>
            <a:stCxn id="3" idx="2"/>
          </p:cNvCxnSpPr>
          <p:nvPr/>
        </p:nvCxnSpPr>
        <p:spPr>
          <a:xfrm rot="5400000">
            <a:off x="2213720" y="3857628"/>
            <a:ext cx="514433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43438" y="1714488"/>
            <a:ext cx="21431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7"/>
          <p:cNvCxnSpPr/>
          <p:nvPr/>
        </p:nvCxnSpPr>
        <p:spPr>
          <a:xfrm>
            <a:off x="4857752" y="20002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5400000">
            <a:off x="5144298" y="2143116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 rot="10800000">
            <a:off x="4857752" y="22859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/>
        </p:nvSpPr>
        <p:spPr>
          <a:xfrm>
            <a:off x="5429224" y="1928802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f</a:t>
            </a:r>
            <a:r>
              <a:rPr lang="fr-FR" dirty="0" smtClean="0"/>
              <a:t>aire le clic/haut/bas/gauche/droite</a:t>
            </a:r>
            <a:endParaRPr lang="fr-FR" dirty="0"/>
          </a:p>
        </p:txBody>
      </p:sp>
      <p:sp>
        <p:nvSpPr>
          <p:cNvPr id="21" name="Ellipse 20"/>
          <p:cNvSpPr/>
          <p:nvPr/>
        </p:nvSpPr>
        <p:spPr>
          <a:xfrm>
            <a:off x="428596" y="207167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>
            <a:stCxn id="21" idx="4"/>
          </p:cNvCxnSpPr>
          <p:nvPr/>
        </p:nvCxnSpPr>
        <p:spPr>
          <a:xfrm rot="5400000">
            <a:off x="392877" y="296465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rot="10800000">
            <a:off x="428596" y="278605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23"/>
          <p:cNvCxnSpPr/>
          <p:nvPr/>
        </p:nvCxnSpPr>
        <p:spPr>
          <a:xfrm flipV="1">
            <a:off x="714348" y="278605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rot="5400000">
            <a:off x="571472" y="328612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16200000" flipH="1">
            <a:off x="714348" y="328612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ZoneTexte 26"/>
          <p:cNvSpPr txBox="1"/>
          <p:nvPr/>
        </p:nvSpPr>
        <p:spPr>
          <a:xfrm>
            <a:off x="357158" y="357187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Client</a:t>
            </a:r>
            <a:endParaRPr lang="fr-FR" dirty="0"/>
          </a:p>
        </p:txBody>
      </p:sp>
      <p:sp>
        <p:nvSpPr>
          <p:cNvPr id="30" name="Rectangle 29"/>
          <p:cNvSpPr/>
          <p:nvPr/>
        </p:nvSpPr>
        <p:spPr>
          <a:xfrm>
            <a:off x="1500166" y="1214422"/>
            <a:ext cx="214314" cy="514353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2" name="Connecteur droit avec flèche 31"/>
          <p:cNvCxnSpPr/>
          <p:nvPr/>
        </p:nvCxnSpPr>
        <p:spPr>
          <a:xfrm>
            <a:off x="1714480" y="1785926"/>
            <a:ext cx="303608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avec flèche 33"/>
          <p:cNvCxnSpPr/>
          <p:nvPr/>
        </p:nvCxnSpPr>
        <p:spPr>
          <a:xfrm rot="10800000">
            <a:off x="1643042" y="2571744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/>
          <p:cNvSpPr txBox="1"/>
          <p:nvPr/>
        </p:nvSpPr>
        <p:spPr>
          <a:xfrm>
            <a:off x="2285984" y="221455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 effectuée</a:t>
            </a:r>
            <a:endParaRPr lang="fr-FR" dirty="0"/>
          </a:p>
        </p:txBody>
      </p:sp>
      <p:sp>
        <p:nvSpPr>
          <p:cNvPr id="39" name="ZoneTexte 38"/>
          <p:cNvSpPr txBox="1"/>
          <p:nvPr/>
        </p:nvSpPr>
        <p:spPr>
          <a:xfrm>
            <a:off x="1857356" y="142873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clic/haut/bas/gauche/droite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14678" y="142852"/>
            <a:ext cx="2500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Diagramme de séquence</a:t>
            </a:r>
            <a:endParaRPr lang="fr-FR" dirty="0"/>
          </a:p>
        </p:txBody>
      </p:sp>
      <p:sp>
        <p:nvSpPr>
          <p:cNvPr id="3" name="Rectangle 2"/>
          <p:cNvSpPr/>
          <p:nvPr/>
        </p:nvSpPr>
        <p:spPr>
          <a:xfrm>
            <a:off x="3714712" y="785794"/>
            <a:ext cx="2143140" cy="50006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ZoneTexte 3"/>
          <p:cNvSpPr txBox="1"/>
          <p:nvPr/>
        </p:nvSpPr>
        <p:spPr>
          <a:xfrm>
            <a:off x="4143340" y="85723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 : Borne IDS</a:t>
            </a:r>
            <a:endParaRPr lang="fr-FR" dirty="0"/>
          </a:p>
        </p:txBody>
      </p:sp>
      <p:cxnSp>
        <p:nvCxnSpPr>
          <p:cNvPr id="5" name="Connecteur droit 4"/>
          <p:cNvCxnSpPr>
            <a:stCxn id="3" idx="2"/>
          </p:cNvCxnSpPr>
          <p:nvPr/>
        </p:nvCxnSpPr>
        <p:spPr>
          <a:xfrm rot="5400000">
            <a:off x="2213720" y="3857628"/>
            <a:ext cx="5144330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4643438" y="1714488"/>
            <a:ext cx="21431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7" name="Connecteur droit 6"/>
          <p:cNvCxnSpPr/>
          <p:nvPr/>
        </p:nvCxnSpPr>
        <p:spPr>
          <a:xfrm>
            <a:off x="4857752" y="2000240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 rot="5400000">
            <a:off x="5144298" y="2143116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avec flèche 8"/>
          <p:cNvCxnSpPr/>
          <p:nvPr/>
        </p:nvCxnSpPr>
        <p:spPr>
          <a:xfrm rot="10800000">
            <a:off x="4857752" y="228599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5357818" y="1928802"/>
            <a:ext cx="2214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  <a:r>
              <a:rPr lang="fr-FR" dirty="0" smtClean="0"/>
              <a:t>jout dans le dossier</a:t>
            </a:r>
            <a:endParaRPr lang="fr-FR" dirty="0"/>
          </a:p>
        </p:txBody>
      </p:sp>
      <p:sp>
        <p:nvSpPr>
          <p:cNvPr id="11" name="Ellipse 10"/>
          <p:cNvSpPr/>
          <p:nvPr/>
        </p:nvSpPr>
        <p:spPr>
          <a:xfrm>
            <a:off x="428596" y="2071678"/>
            <a:ext cx="57150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 droit 11"/>
          <p:cNvCxnSpPr>
            <a:stCxn id="11" idx="4"/>
          </p:cNvCxnSpPr>
          <p:nvPr/>
        </p:nvCxnSpPr>
        <p:spPr>
          <a:xfrm rot="5400000">
            <a:off x="392877" y="2964653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rot="10800000">
            <a:off x="428596" y="278605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/>
          <p:cNvCxnSpPr/>
          <p:nvPr/>
        </p:nvCxnSpPr>
        <p:spPr>
          <a:xfrm flipV="1">
            <a:off x="714348" y="2786058"/>
            <a:ext cx="285752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 rot="5400000">
            <a:off x="571472" y="328612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 rot="16200000" flipH="1">
            <a:off x="714348" y="3286124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214282" y="357187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Respo</a:t>
            </a:r>
            <a:r>
              <a:rPr lang="fr-FR" dirty="0" smtClean="0"/>
              <a:t> Com</a:t>
            </a:r>
            <a:endParaRPr lang="fr-FR" dirty="0"/>
          </a:p>
        </p:txBody>
      </p:sp>
      <p:sp>
        <p:nvSpPr>
          <p:cNvPr id="18" name="Rectangle 17"/>
          <p:cNvSpPr/>
          <p:nvPr/>
        </p:nvSpPr>
        <p:spPr>
          <a:xfrm>
            <a:off x="1500166" y="1214422"/>
            <a:ext cx="214314" cy="5143536"/>
          </a:xfrm>
          <a:prstGeom prst="rect">
            <a:avLst/>
          </a:prstGeom>
          <a:noFill/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1714480" y="1785926"/>
            <a:ext cx="303608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0800000">
            <a:off x="1643042" y="2571744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oneTexte 20"/>
          <p:cNvSpPr txBox="1"/>
          <p:nvPr/>
        </p:nvSpPr>
        <p:spPr>
          <a:xfrm>
            <a:off x="2500298" y="2214554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infos  ajoutées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571736" y="1428736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a</a:t>
            </a:r>
            <a:r>
              <a:rPr lang="fr-FR" dirty="0" smtClean="0"/>
              <a:t>jouter infos</a:t>
            </a:r>
            <a:endParaRPr lang="fr-FR" dirty="0"/>
          </a:p>
        </p:txBody>
      </p:sp>
      <p:sp>
        <p:nvSpPr>
          <p:cNvPr id="24" name="Rectangle 23"/>
          <p:cNvSpPr/>
          <p:nvPr/>
        </p:nvSpPr>
        <p:spPr>
          <a:xfrm>
            <a:off x="4643438" y="3286124"/>
            <a:ext cx="214314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5" name="Connecteur droit 24"/>
          <p:cNvCxnSpPr/>
          <p:nvPr/>
        </p:nvCxnSpPr>
        <p:spPr>
          <a:xfrm>
            <a:off x="4857752" y="357187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rot="5400000">
            <a:off x="5144298" y="3714752"/>
            <a:ext cx="284958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avec flèche 26"/>
          <p:cNvCxnSpPr/>
          <p:nvPr/>
        </p:nvCxnSpPr>
        <p:spPr>
          <a:xfrm rot="10800000">
            <a:off x="4857752" y="385762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/>
          <p:cNvSpPr txBox="1"/>
          <p:nvPr/>
        </p:nvSpPr>
        <p:spPr>
          <a:xfrm>
            <a:off x="5357818" y="350043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Suppression dans le dossier</a:t>
            </a:r>
            <a:endParaRPr lang="fr-FR" dirty="0"/>
          </a:p>
        </p:txBody>
      </p:sp>
      <p:cxnSp>
        <p:nvCxnSpPr>
          <p:cNvPr id="29" name="Connecteur droit avec flèche 28"/>
          <p:cNvCxnSpPr/>
          <p:nvPr/>
        </p:nvCxnSpPr>
        <p:spPr>
          <a:xfrm>
            <a:off x="1714480" y="3357562"/>
            <a:ext cx="303608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10800000">
            <a:off x="1643042" y="4143380"/>
            <a:ext cx="307183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2357422" y="378619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infos  supprimées</a:t>
            </a:r>
            <a:endParaRPr lang="fr-FR" dirty="0"/>
          </a:p>
        </p:txBody>
      </p:sp>
      <p:sp>
        <p:nvSpPr>
          <p:cNvPr id="32" name="ZoneTexte 31"/>
          <p:cNvSpPr txBox="1"/>
          <p:nvPr/>
        </p:nvSpPr>
        <p:spPr>
          <a:xfrm>
            <a:off x="2428860" y="3000372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</a:t>
            </a:r>
            <a:r>
              <a:rPr lang="fr-FR" dirty="0" smtClean="0"/>
              <a:t>upprimer infos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125</Words>
  <Application>Microsoft Office PowerPoint</Application>
  <PresentationFormat>Affichage à l'écran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Diapositive 1</vt:lpstr>
      <vt:lpstr>Diapositive 2</vt:lpstr>
      <vt:lpstr>Diapositive 3</vt:lpstr>
      <vt:lpstr>Diapositive 4</vt:lpstr>
      <vt:lpstr>Diapositive 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Christophe Adam</dc:creator>
  <cp:lastModifiedBy>Christophe Adam</cp:lastModifiedBy>
  <cp:revision>8</cp:revision>
  <dcterms:created xsi:type="dcterms:W3CDTF">2015-01-26T10:50:50Z</dcterms:created>
  <dcterms:modified xsi:type="dcterms:W3CDTF">2015-01-26T11:44:38Z</dcterms:modified>
</cp:coreProperties>
</file>