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91FFC6-212C-42FD-9475-22337BCDA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B15F174-C583-472D-80C8-7D3645412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8C63F7-36C0-4429-B226-C9DB29A0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77DF-1167-4732-8D77-DF44D752CE8C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9B2062-EB7E-4487-B6F9-509D6EBC1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630425-755B-4786-ADC5-ED01D5C42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6E9-9513-4C9D-9A55-03BAA05D61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116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00AC6E-4DB1-4FAE-A3C4-E2B9C490D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7F7A4D6-9EAB-40E0-88CE-4A70AF2E9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2FD660-2F32-4DBA-8ADF-C1DE23023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77DF-1167-4732-8D77-DF44D752CE8C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F861A5-D13A-44D9-B844-C065EF8A9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BD4BF0-9807-4722-A60D-A756DA6A6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6E9-9513-4C9D-9A55-03BAA05D61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54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021C059-11FC-41F5-8841-8910766EB4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9D8C720-02A7-4E99-ACC3-97E8929D4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4B607A-69E9-49BC-9989-551FC3CC2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77DF-1167-4732-8D77-DF44D752CE8C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852F58-03D5-4F8D-8D74-B20CAE4D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D9E865-CB58-4C17-8598-5676EF64D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6E9-9513-4C9D-9A55-03BAA05D61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472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7B38CF-DC2D-4C82-846F-BE76EF8CB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32EDDC-9BF5-4D8E-BA01-6817B0CC3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7FF85F-153F-4F30-A2EE-2080B3BB6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77DF-1167-4732-8D77-DF44D752CE8C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F609A2-C1F8-4E21-A4F9-657A13ABC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3FCCCB-CC72-4E64-97C6-8583D588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6E9-9513-4C9D-9A55-03BAA05D61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54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800DDA-6EB4-41B1-9220-D0B659D32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A44873-2DC4-410A-BC31-D87F4C521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48242A-8C37-40DD-B420-ABDEB258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77DF-1167-4732-8D77-DF44D752CE8C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11929F-46E7-48F0-A752-8BEA331C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72A3D5-67BE-4FB7-8713-CD86BDE5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6E9-9513-4C9D-9A55-03BAA05D61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48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B1409F-B84A-41CA-94AD-00FE88C7F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B25053-9DFA-484D-97DF-1B2A22F848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AF23F7-7BFA-4F12-905D-D56EB0285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FA95E72-AA98-4ECD-9724-B26C368FF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77DF-1167-4732-8D77-DF44D752CE8C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A44DB1-F2C4-49F9-A7FC-AC0FD28EC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464D2D-3E82-49F9-BEA3-1AC42D93C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6E9-9513-4C9D-9A55-03BAA05D61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42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9A88AA-FFAC-44D2-8A0B-5ED8690AC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2335F3-F9FE-450E-A2A9-9D02CB480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3145475-D923-4BC9-B293-0F857164A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BD1CF1B-E609-4BFE-B09E-151CA83EC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CAA87E2-F652-49BD-BDD5-F14F9941F9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3A85F3F-D530-4AFB-AB45-8407195FE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77DF-1167-4732-8D77-DF44D752CE8C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718A472-B35E-447F-AC9A-FC4410614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F3C3CCA-AB82-4197-A503-DA5896576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6E9-9513-4C9D-9A55-03BAA05D61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434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8F12BF-8DB6-4191-ADF7-47FCD9607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5808E6-6B93-45AE-9A77-B63217850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77DF-1167-4732-8D77-DF44D752CE8C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2B0849-674C-4EC8-85F1-8B60CC6C7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77C7BF3-F219-4543-A23A-821CAD7ED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6E9-9513-4C9D-9A55-03BAA05D61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7154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A11A1F9-5B98-4941-AE2E-46E88ACC0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77DF-1167-4732-8D77-DF44D752CE8C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722ACC2-ABF3-4963-ADE7-36965D91F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E9B8A5-ACE4-494F-B75C-98FA196DB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6E9-9513-4C9D-9A55-03BAA05D61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107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824627-1B49-4FF0-9A27-057D1F3D0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0D211A-08F3-44B1-BDD7-225BF8EDC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0A40451-0BBA-473A-8C21-090DE87EF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4695EE5-927E-4245-BCA8-159DE728E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77DF-1167-4732-8D77-DF44D752CE8C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C9B5DD-2C4D-4CEE-9F56-DFABB77DD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CA862B-33E3-4292-B1EB-67E9D9D07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6E9-9513-4C9D-9A55-03BAA05D61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814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805580-4160-41CB-ACCB-5BA555D93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66C91AE-C89B-47BC-9532-1C0DC274D0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570BD06-2BBA-4925-B21D-814622C6A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EE1A11-961F-4355-958D-F06DFD68C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77DF-1167-4732-8D77-DF44D752CE8C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B4C68E0-A1BA-4478-8FC3-D89F372E1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457BDE3-7DD5-458A-B956-0799C0A69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76E9-9513-4C9D-9A55-03BAA05D61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683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B205217-9B5B-4817-9FF1-9E7FC4174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1304FD-DC5F-4304-AA67-54DB8C18E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6CD639-E8C2-4DBD-935A-1168CA6FC6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077DF-1167-4732-8D77-DF44D752CE8C}" type="datetimeFigureOut">
              <a:rPr lang="fr-FR" smtClean="0"/>
              <a:t>06/12/2021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E0448C-D730-485E-B00A-97958E79F7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7E7EB3-7A0E-4A69-BAA1-2F3F76755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076E9-9513-4C9D-9A55-03BAA05D61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91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458E31-0817-45E1-A565-4F5CFBCA15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AA6C2B5-94AD-49AC-BF9F-DF35023424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DemoVT">
            <a:hlinkClick r:id="" action="ppaction://media"/>
            <a:extLst>
              <a:ext uri="{FF2B5EF4-FFF2-40B4-BE49-F238E27FC236}">
                <a16:creationId xmlns:a16="http://schemas.microsoft.com/office/drawing/2014/main" id="{7F0FEAFB-C070-4B4C-872D-FF01FA6F090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0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Grand écran</PresentationFormat>
  <Paragraphs>0</Paragraphs>
  <Slides>1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roman regouin</dc:creator>
  <cp:lastModifiedBy>roman regouin</cp:lastModifiedBy>
  <cp:revision>1</cp:revision>
  <dcterms:created xsi:type="dcterms:W3CDTF">2021-12-06T14:05:58Z</dcterms:created>
  <dcterms:modified xsi:type="dcterms:W3CDTF">2021-12-06T14:07:08Z</dcterms:modified>
</cp:coreProperties>
</file>