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85" r:id="rId3"/>
    <p:sldId id="259" r:id="rId4"/>
    <p:sldId id="257" r:id="rId5"/>
    <p:sldId id="287" r:id="rId6"/>
    <p:sldId id="286" r:id="rId7"/>
    <p:sldId id="289" r:id="rId8"/>
  </p:sldIdLst>
  <p:sldSz cx="9144000" cy="5143500" type="screen16x9"/>
  <p:notesSz cx="6858000" cy="9144000"/>
  <p:embeddedFontLst>
    <p:embeddedFont>
      <p:font typeface="Nixie One" panose="020B0604020202020204" charset="0"/>
      <p:regular r:id="rId10"/>
    </p:embeddedFont>
    <p:embeddedFont>
      <p:font typeface="Muli" panose="020B060402020202020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Roboto Condensed" panose="02000000000000000000" pitchFamily="2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46134ED-FB22-4CA6-A720-B1B433985A02}">
  <a:tblStyle styleId="{546134ED-FB22-4CA6-A720-B1B433985A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2374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3919993" y="3977033"/>
            <a:ext cx="1303500" cy="1128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Shape 10"/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x="2809875" y="-172875"/>
            <a:ext cx="1111500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3602723" y="1360109"/>
            <a:ext cx="493800" cy="427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 rot="10800000" flipH="1">
            <a:off x="5278915" y="855279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10800000" flipH="1">
            <a:off x="5365799" y="352324"/>
            <a:ext cx="493800" cy="42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Shape 16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17" name="Shape 1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Shape 19"/>
          <p:cNvSpPr/>
          <p:nvPr/>
        </p:nvSpPr>
        <p:spPr>
          <a:xfrm>
            <a:off x="3253021" y="113273"/>
            <a:ext cx="225085" cy="38996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Shape 20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1" name="Shape 2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Shape 29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0" name="Shape 3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Shape 34"/>
          <p:cNvSpPr/>
          <p:nvPr/>
        </p:nvSpPr>
        <p:spPr>
          <a:xfrm rot="10800000" flipH="1">
            <a:off x="5010533" y="4576648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 flipH="1">
            <a:off x="5133679" y="4056450"/>
            <a:ext cx="540000" cy="467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10800000" flipH="1">
            <a:off x="3530384" y="4576662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5370705" y="4867761"/>
            <a:ext cx="312503" cy="312484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772009" y="4056440"/>
            <a:ext cx="573943" cy="550550"/>
            <a:chOff x="5241175" y="4959100"/>
            <a:chExt cx="539775" cy="517775"/>
          </a:xfrm>
        </p:grpSpPr>
        <p:sp>
          <p:nvSpPr>
            <p:cNvPr id="40" name="Shape 4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Shape 46"/>
          <p:cNvSpPr/>
          <p:nvPr/>
        </p:nvSpPr>
        <p:spPr>
          <a:xfrm>
            <a:off x="3429208" y="3904791"/>
            <a:ext cx="377839" cy="343685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 rot="10800000" flipH="1">
            <a:off x="-94969" y="303826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Shape 49"/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/>
          <p:nvPr/>
        </p:nvSpPr>
        <p:spPr>
          <a:xfrm rot="10800000" flipH="1">
            <a:off x="66674" y="313542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10800000" flipH="1">
            <a:off x="828675" y="351655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761999" y="8779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 rot="10800000" flipH="1">
            <a:off x="793851" y="4692801"/>
            <a:ext cx="517500" cy="4479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Shape 56"/>
          <p:cNvGrpSpPr/>
          <p:nvPr/>
        </p:nvGrpSpPr>
        <p:grpSpPr>
          <a:xfrm>
            <a:off x="996359" y="1070668"/>
            <a:ext cx="351204" cy="324661"/>
            <a:chOff x="5975075" y="2327500"/>
            <a:chExt cx="420100" cy="388350"/>
          </a:xfrm>
        </p:grpSpPr>
        <p:sp>
          <p:nvSpPr>
            <p:cNvPr id="57" name="Shape 5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Shape 59"/>
          <p:cNvSpPr/>
          <p:nvPr/>
        </p:nvSpPr>
        <p:spPr>
          <a:xfrm>
            <a:off x="393600" y="3346627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Shape 60"/>
          <p:cNvGrpSpPr/>
          <p:nvPr/>
        </p:nvGrpSpPr>
        <p:grpSpPr>
          <a:xfrm>
            <a:off x="305253" y="553856"/>
            <a:ext cx="247469" cy="392302"/>
            <a:chOff x="6718575" y="2318625"/>
            <a:chExt cx="256950" cy="407375"/>
          </a:xfrm>
        </p:grpSpPr>
        <p:sp>
          <p:nvSpPr>
            <p:cNvPr id="61" name="Shape 6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Shape 69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70" name="Shape 7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Shape 74"/>
          <p:cNvSpPr/>
          <p:nvPr/>
        </p:nvSpPr>
        <p:spPr>
          <a:xfrm rot="10800000" flipH="1">
            <a:off x="733424" y="393602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rot="10800000" flipH="1">
            <a:off x="738525" y="10085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rot="10800000" flipH="1">
            <a:off x="-291325" y="4148475"/>
            <a:ext cx="1182300" cy="1023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10800000" flipH="1">
            <a:off x="420725" y="-652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019338" y="4167058"/>
            <a:ext cx="248073" cy="248058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Shape 79"/>
          <p:cNvGrpSpPr/>
          <p:nvPr/>
        </p:nvGrpSpPr>
        <p:grpSpPr>
          <a:xfrm>
            <a:off x="-50285" y="1452794"/>
            <a:ext cx="624844" cy="599376"/>
            <a:chOff x="5241175" y="4959100"/>
            <a:chExt cx="539775" cy="517775"/>
          </a:xfrm>
        </p:grpSpPr>
        <p:sp>
          <p:nvSpPr>
            <p:cNvPr id="80" name="Shape 8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Shape 86"/>
          <p:cNvSpPr/>
          <p:nvPr/>
        </p:nvSpPr>
        <p:spPr>
          <a:xfrm>
            <a:off x="47199" y="4430470"/>
            <a:ext cx="505231" cy="459562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Shape 129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32" name="Shape 132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Shape 140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41" name="Shape 141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Shape 143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Shape 145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46" name="Shape 14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Shape 152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Shape 153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54" name="Shape 1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Shape 162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63" name="Shape 16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3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4" name="Shape 214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Shape 218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19" name="Shape 21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Shape 221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Shape 222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23" name="Shape 22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Shape 231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2" name="Shape 23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1400175" y="1843998"/>
            <a:ext cx="6343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Dashboard - OAR</a:t>
            </a:r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3723878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BELGUENDOUZ</a:t>
            </a:r>
          </a:p>
          <a:p>
            <a:pPr algn="ctr"/>
            <a:r>
              <a:rPr lang="fr-FR" sz="18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Sekina</a:t>
            </a:r>
            <a:endParaRPr lang="fr-FR" sz="1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84000" y="3723878"/>
            <a:ext cx="30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LARNICOL</a:t>
            </a:r>
            <a:r>
              <a:rPr lang="fr-FR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algn="ctr"/>
            <a:r>
              <a:rPr lang="fr-FR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Titouan</a:t>
            </a:r>
            <a:endParaRPr lang="fr-FR" sz="1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2700" y="1131590"/>
            <a:ext cx="4944300" cy="645300"/>
          </a:xfrm>
        </p:spPr>
        <p:txBody>
          <a:bodyPr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63688" y="1635646"/>
            <a:ext cx="5719620" cy="1659900"/>
          </a:xfrm>
        </p:spPr>
        <p:txBody>
          <a:bodyPr/>
          <a:lstStyle/>
          <a:p>
            <a:r>
              <a:rPr lang="fr-FR" sz="2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But : </a:t>
            </a:r>
          </a:p>
          <a:p>
            <a:pPr marL="139700" indent="0" algn="ctr">
              <a:buNone/>
            </a:pPr>
            <a:r>
              <a:rPr lang="fr-FR" sz="1800" i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Réalisation </a:t>
            </a:r>
            <a:r>
              <a:rPr lang="fr-FR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d’un </a:t>
            </a:r>
            <a:r>
              <a:rPr lang="fr-FR" sz="1800" i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Dashboard, pour aider </a:t>
            </a:r>
            <a:r>
              <a:rPr lang="fr-FR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pour les </a:t>
            </a:r>
            <a:r>
              <a:rPr lang="fr-FR" sz="1800" i="1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utilisateurs du logiciel OAR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3688" y="2859782"/>
            <a:ext cx="576064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17500">
              <a:spcBef>
                <a:spcPts val="600"/>
              </a:spcBef>
              <a:buClr>
                <a:srgbClr val="19BBD5"/>
              </a:buClr>
              <a:buSzPts val="1400"/>
              <a:buFont typeface="Muli"/>
              <a:buChar char="◇"/>
            </a:pPr>
            <a:r>
              <a:rPr lang="fr-FR" sz="2400" dirty="0">
                <a:solidFill>
                  <a:srgbClr val="C6DAE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OAR : </a:t>
            </a:r>
            <a:endParaRPr lang="fr-FR" sz="2400" dirty="0" smtClean="0">
              <a:solidFill>
                <a:srgbClr val="C6DAE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139700" algn="ctr">
              <a:spcBef>
                <a:spcPts val="600"/>
              </a:spcBef>
              <a:buClr>
                <a:srgbClr val="19BBD5"/>
              </a:buClr>
              <a:buSzPts val="1400"/>
            </a:pPr>
            <a:r>
              <a:rPr lang="fr-FR" sz="1800" i="1" dirty="0">
                <a:solidFill>
                  <a:srgbClr val="C6DAE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Logiciel </a:t>
            </a:r>
            <a:r>
              <a:rPr lang="fr-FR" sz="1800" i="1" dirty="0">
                <a:solidFill>
                  <a:srgbClr val="C6DAE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 gestionnaire de tâches ( en </a:t>
            </a:r>
            <a:r>
              <a:rPr lang="fr-FR" sz="1800" i="1" dirty="0">
                <a:solidFill>
                  <a:srgbClr val="C6DAE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"/>
              </a:rPr>
              <a:t>ligne de commande </a:t>
            </a:r>
            <a:r>
              <a:rPr lang="fr-FR" sz="1800" i="1" dirty="0" smtClean="0">
                <a:solidFill>
                  <a:srgbClr val="C6DAE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3688" y="3905929"/>
            <a:ext cx="576064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17500">
              <a:spcBef>
                <a:spcPts val="600"/>
              </a:spcBef>
              <a:buClr>
                <a:srgbClr val="19BBD5"/>
              </a:buClr>
              <a:buSzPts val="1400"/>
              <a:buFont typeface="Muli"/>
              <a:buChar char="◇"/>
            </a:pPr>
            <a:r>
              <a:rPr lang="fr-FR" sz="2400" dirty="0">
                <a:solidFill>
                  <a:srgbClr val="C6DAE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"/>
              </a:rPr>
              <a:t>Contraintes : </a:t>
            </a:r>
          </a:p>
          <a:p>
            <a:pPr marL="139700" algn="ctr">
              <a:spcBef>
                <a:spcPts val="600"/>
              </a:spcBef>
              <a:buClr>
                <a:srgbClr val="19BBD5"/>
              </a:buClr>
              <a:buSzPts val="1400"/>
            </a:pPr>
            <a:r>
              <a:rPr lang="fr-FR" sz="1800" i="1" dirty="0" err="1">
                <a:solidFill>
                  <a:srgbClr val="C6DAE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Angular</a:t>
            </a:r>
            <a:r>
              <a:rPr lang="fr-FR" sz="1800" i="1" dirty="0">
                <a:solidFill>
                  <a:srgbClr val="C6DAE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5  - Docker OAR - Single Page Application</a:t>
            </a:r>
          </a:p>
        </p:txBody>
      </p:sp>
    </p:spTree>
    <p:extLst>
      <p:ext uri="{BB962C8B-B14F-4D97-AF65-F5344CB8AC3E}">
        <p14:creationId xmlns:p14="http://schemas.microsoft.com/office/powerpoint/2010/main" val="2606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L’Avancée</a:t>
            </a:r>
            <a:endParaRPr dirty="0"/>
          </a:p>
        </p:txBody>
      </p:sp>
      <p:sp>
        <p:nvSpPr>
          <p:cNvPr id="351" name="Shape 351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6" y="1683023"/>
            <a:ext cx="5400000" cy="3074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692998"/>
            <a:ext cx="5400000" cy="3064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732700" y="843558"/>
            <a:ext cx="57921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Architecteur de la SPA</a:t>
            </a:r>
            <a:endParaRPr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92998"/>
            <a:ext cx="5400000" cy="3063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70897"/>
            <a:ext cx="5400000" cy="3068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670897"/>
            <a:ext cx="5400000" cy="3067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70897"/>
            <a:ext cx="5400000" cy="3068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9502"/>
            <a:ext cx="2160000" cy="1229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11988"/>
            <a:ext cx="2160000" cy="1225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3754"/>
            <a:ext cx="2160000" cy="1225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1870"/>
            <a:ext cx="2160000" cy="1227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11988"/>
            <a:ext cx="2160000" cy="1226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51870"/>
            <a:ext cx="2160000" cy="1227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necteur en angle 28"/>
          <p:cNvCxnSpPr>
            <a:endCxn id="24" idx="0"/>
          </p:cNvCxnSpPr>
          <p:nvPr/>
        </p:nvCxnSpPr>
        <p:spPr>
          <a:xfrm rot="16200000" flipH="1">
            <a:off x="3870546" y="1726678"/>
            <a:ext cx="862608" cy="108012"/>
          </a:xfrm>
          <a:prstGeom prst="bentConnector3">
            <a:avLst/>
          </a:prstGeom>
          <a:ln w="38100">
            <a:solidFill>
              <a:srgbClr val="3A81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endCxn id="25" idx="0"/>
          </p:cNvCxnSpPr>
          <p:nvPr/>
        </p:nvCxnSpPr>
        <p:spPr>
          <a:xfrm rot="10800000">
            <a:off x="1475536" y="2213754"/>
            <a:ext cx="1800320" cy="285988"/>
          </a:xfrm>
          <a:prstGeom prst="bentConnector4">
            <a:avLst>
              <a:gd name="adj1" fmla="val 20005"/>
              <a:gd name="adj2" fmla="val 179933"/>
            </a:avLst>
          </a:prstGeom>
          <a:ln w="38100">
            <a:solidFill>
              <a:srgbClr val="3A81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>
            <a:endCxn id="27" idx="0"/>
          </p:cNvCxnSpPr>
          <p:nvPr/>
        </p:nvCxnSpPr>
        <p:spPr>
          <a:xfrm flipV="1">
            <a:off x="3635896" y="2211988"/>
            <a:ext cx="4032328" cy="359762"/>
          </a:xfrm>
          <a:prstGeom prst="bentConnector4">
            <a:avLst>
              <a:gd name="adj1" fmla="val -5"/>
              <a:gd name="adj2" fmla="val 163542"/>
            </a:avLst>
          </a:prstGeom>
          <a:ln w="38100">
            <a:solidFill>
              <a:srgbClr val="3A81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endCxn id="26" idx="0"/>
          </p:cNvCxnSpPr>
          <p:nvPr/>
        </p:nvCxnSpPr>
        <p:spPr>
          <a:xfrm rot="16200000" flipH="1">
            <a:off x="543686" y="2720019"/>
            <a:ext cx="999725" cy="863976"/>
          </a:xfrm>
          <a:prstGeom prst="bentConnector3">
            <a:avLst>
              <a:gd name="adj1" fmla="val 50000"/>
            </a:avLst>
          </a:prstGeom>
          <a:ln w="38100">
            <a:solidFill>
              <a:srgbClr val="3A81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/>
          <p:cNvCxnSpPr/>
          <p:nvPr/>
        </p:nvCxnSpPr>
        <p:spPr>
          <a:xfrm rot="5400000">
            <a:off x="1425755" y="2701927"/>
            <a:ext cx="999725" cy="900161"/>
          </a:xfrm>
          <a:prstGeom prst="bentConnector3">
            <a:avLst>
              <a:gd name="adj1" fmla="val 50000"/>
            </a:avLst>
          </a:prstGeom>
          <a:ln w="38100">
            <a:solidFill>
              <a:srgbClr val="3A81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>
            <a:endCxn id="28" idx="0"/>
          </p:cNvCxnSpPr>
          <p:nvPr/>
        </p:nvCxnSpPr>
        <p:spPr>
          <a:xfrm rot="5400000">
            <a:off x="7636475" y="2683896"/>
            <a:ext cx="999724" cy="936225"/>
          </a:xfrm>
          <a:prstGeom prst="bentConnector3">
            <a:avLst>
              <a:gd name="adj1" fmla="val 50000"/>
            </a:avLst>
          </a:prstGeom>
          <a:ln w="38100">
            <a:solidFill>
              <a:srgbClr val="3A81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732240" y="2787774"/>
            <a:ext cx="0" cy="3642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6703441" y="3153625"/>
            <a:ext cx="108012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2700" y="918338"/>
            <a:ext cx="4944300" cy="645300"/>
          </a:xfrm>
        </p:spPr>
        <p:txBody>
          <a:bodyPr/>
          <a:lstStyle/>
          <a:p>
            <a:r>
              <a:rPr lang="fr-FR" dirty="0" smtClean="0"/>
              <a:t>OAR &amp; DOCKER</a:t>
            </a:r>
            <a:endParaRPr lang="fr-FR" dirty="0"/>
          </a:p>
        </p:txBody>
      </p:sp>
      <p:pic>
        <p:nvPicPr>
          <p:cNvPr id="2050" name="Picture 2" descr="https://oar.imag.fr/_media/oar-logo_100px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47044"/>
            <a:ext cx="207858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71750"/>
            <a:ext cx="160762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6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Difficultés Rencontrées</a:t>
            </a:r>
            <a:endParaRPr dirty="0"/>
          </a:p>
        </p:txBody>
      </p:sp>
      <p:sp>
        <p:nvSpPr>
          <p:cNvPr id="351" name="Shape 351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  <a:latin typeface="Nixie One"/>
                <a:sym typeface="Nixie One"/>
              </a:rPr>
              <a:t>2</a:t>
            </a:r>
            <a:endParaRPr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732700" y="843558"/>
            <a:ext cx="57921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L’API &amp; OAR DOCKER</a:t>
            </a:r>
            <a:endParaRPr sz="3600" dirty="0"/>
          </a:p>
        </p:txBody>
      </p:sp>
      <p:pic>
        <p:nvPicPr>
          <p:cNvPr id="3074" name="Picture 2" descr="Résultat de recherche d'images pour &quot;thinking man icon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73603"/>
            <a:ext cx="2786261" cy="27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document icon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10571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ésultat de recherche d'images pour &quot;ask question icon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8" descr="Résultat de recherche d'images pour &quot;ask question icon p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2" name="Picture 10" descr="Résultat de recherche d'images pour &quot;ask question icon png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58432"/>
            <a:ext cx="180020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07704" y="2289658"/>
            <a:ext cx="27363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17500">
              <a:spcBef>
                <a:spcPts val="600"/>
              </a:spcBef>
              <a:buClr>
                <a:srgbClr val="19BBD5"/>
              </a:buClr>
              <a:buSzPts val="1400"/>
              <a:buFont typeface="Muli"/>
              <a:buChar char="◇"/>
            </a:pPr>
            <a:r>
              <a:rPr lang="fr-FR" sz="1800" dirty="0">
                <a:solidFill>
                  <a:srgbClr val="C6DAE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"/>
              </a:rPr>
              <a:t>Comment l’utiliser </a:t>
            </a:r>
            <a:r>
              <a:rPr lang="fr-FR" sz="1800" dirty="0" smtClean="0">
                <a:solidFill>
                  <a:srgbClr val="C6DAE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"/>
              </a:rPr>
              <a:t>?</a:t>
            </a:r>
          </a:p>
          <a:p>
            <a:pPr marL="457200" indent="-317500">
              <a:spcBef>
                <a:spcPts val="600"/>
              </a:spcBef>
              <a:buClr>
                <a:srgbClr val="19BBD5"/>
              </a:buClr>
              <a:buSzPts val="1400"/>
              <a:buFont typeface="Muli"/>
              <a:buChar char="◇"/>
            </a:pPr>
            <a:r>
              <a:rPr lang="fr-FR" sz="1800" dirty="0" smtClean="0">
                <a:solidFill>
                  <a:srgbClr val="C6DAE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"/>
              </a:rPr>
              <a:t>Comment </a:t>
            </a:r>
            <a:r>
              <a:rPr lang="fr-FR" sz="1800" dirty="0">
                <a:solidFill>
                  <a:srgbClr val="C6DAE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"/>
              </a:rPr>
              <a:t>y accéder </a:t>
            </a:r>
            <a:r>
              <a:rPr lang="fr-FR" sz="1800" dirty="0" smtClean="0">
                <a:solidFill>
                  <a:srgbClr val="C6DAE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"/>
              </a:rPr>
              <a:t>?</a:t>
            </a:r>
          </a:p>
          <a:p>
            <a:pPr marL="457200" indent="-317500">
              <a:spcBef>
                <a:spcPts val="600"/>
              </a:spcBef>
              <a:buClr>
                <a:srgbClr val="19BBD5"/>
              </a:buClr>
              <a:buSzPts val="1400"/>
              <a:buFont typeface="Muli"/>
              <a:buChar char="◇"/>
            </a:pPr>
            <a:endParaRPr lang="fr-FR" sz="1800" dirty="0">
              <a:solidFill>
                <a:srgbClr val="C6DAE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Muli"/>
            </a:endParaRPr>
          </a:p>
          <a:p>
            <a:endParaRPr lang="fr-FR" sz="1800" dirty="0">
              <a:solidFill>
                <a:srgbClr val="C6DAE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Muli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216848" y="215632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>
              <a:spcBef>
                <a:spcPts val="600"/>
              </a:spcBef>
              <a:buClr>
                <a:srgbClr val="19BBD5"/>
              </a:buClr>
              <a:buSzPts val="1400"/>
            </a:pPr>
            <a:r>
              <a:rPr lang="fr-FR" sz="1800" dirty="0" smtClean="0">
                <a:solidFill>
                  <a:srgbClr val="C6DAE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"/>
              </a:rPr>
              <a:t>Lire la documentation</a:t>
            </a:r>
            <a:endParaRPr lang="fr-FR" sz="1800" dirty="0">
              <a:solidFill>
                <a:srgbClr val="C6DAE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Muli"/>
            </a:endParaRPr>
          </a:p>
          <a:p>
            <a:endParaRPr lang="fr-FR" sz="1800" dirty="0">
              <a:solidFill>
                <a:srgbClr val="C6DAE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Muli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707904" y="4095388"/>
            <a:ext cx="325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C6DAE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Muli"/>
              </a:rPr>
              <a:t>Demander à notre superviseur</a:t>
            </a:r>
            <a:endParaRPr lang="fr-FR" sz="1800" dirty="0">
              <a:solidFill>
                <a:srgbClr val="C6DAE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9846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69</Words>
  <Application>Microsoft Office PowerPoint</Application>
  <PresentationFormat>Affichage à l'écran (16:9)</PresentationFormat>
  <Paragraphs>23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Nixie One</vt:lpstr>
      <vt:lpstr>Muli</vt:lpstr>
      <vt:lpstr>Helvetica Neue</vt:lpstr>
      <vt:lpstr>Roboto Condensed</vt:lpstr>
      <vt:lpstr>Imogen template</vt:lpstr>
      <vt:lpstr>Dashboard - OAR</vt:lpstr>
      <vt:lpstr>Présentation</vt:lpstr>
      <vt:lpstr>L’Avancée</vt:lpstr>
      <vt:lpstr>Architecteur de la SPA</vt:lpstr>
      <vt:lpstr>OAR &amp; DOCKER</vt:lpstr>
      <vt:lpstr>Difficultés Rencontrées</vt:lpstr>
      <vt:lpstr>L’API &amp; OAR DOCKER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Dashboard - OAR</dc:title>
  <cp:lastModifiedBy>Sekina Belguendouz</cp:lastModifiedBy>
  <cp:revision>11</cp:revision>
  <dcterms:modified xsi:type="dcterms:W3CDTF">2018-03-12T10:41:51Z</dcterms:modified>
</cp:coreProperties>
</file>