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7" r:id="rId3"/>
    <p:sldId id="258" r:id="rId4"/>
    <p:sldId id="267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712" autoAdjust="0"/>
  </p:normalViewPr>
  <p:slideViewPr>
    <p:cSldViewPr snapToGrid="0">
      <p:cViewPr varScale="1">
        <p:scale>
          <a:sx n="73" d="100"/>
          <a:sy n="73" d="100"/>
        </p:scale>
        <p:origin x="10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35855-639A-47BF-886A-FAD02C2EBE9E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417CB-441B-428C-A2D8-5B17B7467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75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Baptiste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D417CB-441B-428C-A2D8-5B17B7467C0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798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Léo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D417CB-441B-428C-A2D8-5B17B7467C0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534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Baptiste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D417CB-441B-428C-A2D8-5B17B7467C0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7752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Léo</a:t>
            </a:r>
          </a:p>
          <a:p>
            <a:r>
              <a:rPr lang="fr-FR" dirty="0"/>
              <a:t>Scalable : cout de vérification faible, besoin que d’une fraction du réseau </a:t>
            </a:r>
            <a:r>
              <a:rPr lang="fr-FR" dirty="0" err="1"/>
              <a:t>tangle</a:t>
            </a:r>
            <a:r>
              <a:rPr lang="fr-FR" dirty="0"/>
              <a:t> pour vérifier 2 transactions, pas besoin de le stocker </a:t>
            </a:r>
            <a:r>
              <a:rPr lang="fr-FR" dirty="0" err="1"/>
              <a:t>entierement</a:t>
            </a:r>
            <a:r>
              <a:rPr lang="fr-FR" dirty="0"/>
              <a:t> (Blockchain </a:t>
            </a:r>
            <a:r>
              <a:rPr lang="fr-FR" dirty="0" err="1"/>
              <a:t>pese</a:t>
            </a:r>
            <a:r>
              <a:rPr lang="fr-FR" dirty="0"/>
              <a:t> plusieurs 100aine de gigas)</a:t>
            </a:r>
          </a:p>
          <a:p>
            <a:r>
              <a:rPr lang="fr-FR" dirty="0"/>
              <a:t>Rapide : plus il y a d’utilisateurs, plus les transactions sont vérifiées rapidement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D417CB-441B-428C-A2D8-5B17B7467C0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716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Baptiste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D417CB-441B-428C-A2D8-5B17B7467C0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79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Léo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D417CB-441B-428C-A2D8-5B17B7467C0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567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Baptiste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D417CB-441B-428C-A2D8-5B17B7467C0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732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Léo</a:t>
            </a:r>
          </a:p>
          <a:p>
            <a:r>
              <a:rPr lang="fr-FR" dirty="0"/>
              <a:t>Oui : IoT en pleine croissance : 20 milliards d’objets connecté, et micro transactions </a:t>
            </a:r>
            <a:r>
              <a:rPr lang="fr-FR" dirty="0" err="1"/>
              <a:t>tres</a:t>
            </a:r>
            <a:r>
              <a:rPr lang="fr-FR" dirty="0"/>
              <a:t> courantes. IOTA est une alternative au Bitcoin viable dans ce domaine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D417CB-441B-428C-A2D8-5B17B7467C0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112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61BF56-80F5-425E-8512-1A932BE99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0B431C-489A-4DA8-A4AA-279FBB8E4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225A29-9F29-4B76-813F-79CD97DCB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A000-2DE5-4508-A5A5-63EBF46A413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3524B2-7563-4F6A-9580-AC537E663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BB05BE-7705-4C36-B203-8C62BF72D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10CD-6867-4C4F-BCDC-452B38E8B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1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59F5A0-7EF2-435F-8DEC-F36B5FDB2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B43297-231A-4306-AEF5-4F40F410C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EC93ED-93FA-45A4-B0AA-882584FD9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A000-2DE5-4508-A5A5-63EBF46A413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81DB60-EA3A-4A28-AE99-D01372A17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1B3CDE-A9F2-404A-9351-D8AFF253D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10CD-6867-4C4F-BCDC-452B38E8B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26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32E2CAB-EC42-4624-95C8-9D050FE19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E157E8B-09E0-4F81-B658-DB64A075A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8E6A23-060E-4A40-8CA5-05AE13CD0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A000-2DE5-4508-A5A5-63EBF46A413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F7EE1E-55E1-40FD-BC86-B7FCDF160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0A84D4-4194-45AA-A55A-F65805E67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10CD-6867-4C4F-BCDC-452B38E8B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63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80FEBF-93C9-40B5-878F-B10EF980F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E52346-66D0-411B-815D-2DA4B8A7A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85324E-6CC8-4E03-A59C-B2C0B41B8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A000-2DE5-4508-A5A5-63EBF46A413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8AFC16-0B98-4E2E-9F40-A72DC537A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3A07C8-054E-45CE-99C7-CBA4D51D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10CD-6867-4C4F-BCDC-452B38E8B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41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E1B2AA-C2F3-4096-A69A-ABCC3D8EC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E9E9915-D0F5-4104-8466-FCEEB840C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44A33E-DDB2-4FD8-A9E4-601AB5C77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A000-2DE5-4508-A5A5-63EBF46A413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C17DE4-ED93-484C-9376-C6387E2CC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8A38A6-244A-4750-868A-EC2E7DB6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10CD-6867-4C4F-BCDC-452B38E8B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05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E256C7-E1DF-4953-B8D7-025A61EDE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EDC7A3-EF73-4304-824A-D4BB2F449E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D7E1AB5-D2C3-4D7B-B881-1DA3193F0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007EAF-0DC6-4B09-ACD0-BCA1E35B9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A000-2DE5-4508-A5A5-63EBF46A413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34B97B-8B79-4D62-BC05-652DE1C41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084034-CA0E-4D57-A000-CE7F46FFA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10CD-6867-4C4F-BCDC-452B38E8B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47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5B125C-8B94-4C73-B41A-3E0BC13D2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FAE3B0-5967-4F51-84D1-D6D2DABF7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C156934-30BC-4472-B4A0-28275B52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F6B4A0-C744-4849-96CF-3C61FED23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AD952A8-9B78-4779-B73F-04C0F69E6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F35BFC9-48D5-467E-84E1-7A0DC4D56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A000-2DE5-4508-A5A5-63EBF46A413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B63DB1-C316-4524-95C2-60B8AD366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766BB55-92CD-4BF1-B2D1-D4B96D5B7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10CD-6867-4C4F-BCDC-452B38E8B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81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7D1C91-9304-4DF1-949B-555647FD9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51AEB87-64B1-498C-9305-A95F36362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A000-2DE5-4508-A5A5-63EBF46A413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634989E-F05D-4C66-9633-2EDD9DD92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B67F797-00BA-4C8D-92E0-497333F8E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10CD-6867-4C4F-BCDC-452B38E8B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54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D06FE1B-A274-4A9D-90E1-80242FED8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A000-2DE5-4508-A5A5-63EBF46A413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478FFD1-B64C-4A0A-BBAF-8EC3710A5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B1983C7-6F4F-4ADE-8F20-759FA34B8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10CD-6867-4C4F-BCDC-452B38E8B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89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270C12-BC7E-4146-8976-AEB7CE8F3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68A504-8FE4-44FF-8EE4-0756EEFA8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8DEB42-B607-43DE-A49D-8EEC15CCB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96D27E-283E-4F67-B560-6FC321C3F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A000-2DE5-4508-A5A5-63EBF46A413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872538-0963-4638-AFEE-E10F092F6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28D93C-4761-4BFA-92FC-75973E4DB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10CD-6867-4C4F-BCDC-452B38E8B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03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15E4AC-2A3A-40E5-9107-F492EB1FC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A6B0F9E-28B3-4714-83C5-01C496E6D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2A968A-B0AE-41CA-AFE9-307B3396E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0B3039A-1244-45A2-8271-A0987BF3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A000-2DE5-4508-A5A5-63EBF46A413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73433E-BFC2-4C64-9BCF-C7C364C51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81EC644-1255-4C18-AD73-7D2D28E2B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10CD-6867-4C4F-BCDC-452B38E8B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43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4885C67-D9E9-4BD6-9FE0-F9C62B7BA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F6FD86-C479-4351-AEB9-221453BD8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23EBFA-C118-4847-B854-CE8C6C82DD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EA000-2DE5-4508-A5A5-63EBF46A4134}" type="datetimeFigureOut">
              <a:rPr lang="fr-FR" smtClean="0"/>
              <a:t>25/11/2019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D0EF4E-6A3E-4F7F-AF79-F065925F0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6311D2-4EC4-46B3-8DAE-35A337452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910CD-6867-4C4F-BCDC-452B38E8B5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64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4">
            <a:extLst>
              <a:ext uri="{FF2B5EF4-FFF2-40B4-BE49-F238E27FC236}">
                <a16:creationId xmlns:a16="http://schemas.microsoft.com/office/drawing/2014/main" id="{55759CE0-962A-4D30-BDC1-E768E1E5D6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80293"/>
            <a:ext cx="9049715" cy="4351338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27D80FE7-3345-4AD5-B2B5-C2D780A32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18530"/>
            <a:ext cx="9144000" cy="959177"/>
          </a:xfrm>
        </p:spPr>
        <p:txBody>
          <a:bodyPr/>
          <a:lstStyle/>
          <a:p>
            <a:r>
              <a:rPr lang="fr-FR" dirty="0"/>
              <a:t>BETEND Baptiste</a:t>
            </a:r>
          </a:p>
          <a:p>
            <a:r>
              <a:rPr lang="fr-FR" dirty="0"/>
              <a:t>JAN Léo</a:t>
            </a:r>
          </a:p>
        </p:txBody>
      </p:sp>
    </p:spTree>
    <p:extLst>
      <p:ext uri="{BB962C8B-B14F-4D97-AF65-F5344CB8AC3E}">
        <p14:creationId xmlns:p14="http://schemas.microsoft.com/office/powerpoint/2010/main" val="3082299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FA0420-63A8-45A9-9C3B-C5974AC14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Démo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5C686A-0F47-4CBC-8C52-1CE74E04D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46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4CFC99-8359-4C0E-8698-8F28853A1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Qu’est ce que c’est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2F8B7A-564E-4497-8E91-529B06D51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Internet of </a:t>
            </a:r>
            <a:r>
              <a:rPr lang="fr-FR" dirty="0" err="1"/>
              <a:t>Things</a:t>
            </a:r>
            <a:r>
              <a:rPr lang="fr-FR" dirty="0"/>
              <a:t> Application</a:t>
            </a:r>
          </a:p>
          <a:p>
            <a:r>
              <a:rPr lang="fr-FR" dirty="0"/>
              <a:t>Fondé en 2015 par David </a:t>
            </a:r>
            <a:r>
              <a:rPr lang="fr-FR" dirty="0" err="1"/>
              <a:t>Sønstebø</a:t>
            </a:r>
            <a:r>
              <a:rPr lang="fr-FR" dirty="0"/>
              <a:t>, Sergey </a:t>
            </a:r>
            <a:r>
              <a:rPr lang="fr-FR" dirty="0" err="1"/>
              <a:t>Ivancheglo</a:t>
            </a:r>
            <a:r>
              <a:rPr lang="fr-FR" dirty="0"/>
              <a:t>, </a:t>
            </a:r>
            <a:r>
              <a:rPr lang="fr-FR" dirty="0" err="1"/>
              <a:t>Dominik</a:t>
            </a:r>
            <a:r>
              <a:rPr lang="fr-FR" dirty="0"/>
              <a:t> </a:t>
            </a:r>
            <a:r>
              <a:rPr lang="fr-FR" dirty="0" err="1"/>
              <a:t>Schiener</a:t>
            </a:r>
            <a:r>
              <a:rPr lang="fr-FR" dirty="0"/>
              <a:t>, et Sergueï Popov.</a:t>
            </a:r>
          </a:p>
          <a:p>
            <a:r>
              <a:rPr lang="fr-FR" dirty="0"/>
              <a:t>Transactions machine-to-machine</a:t>
            </a:r>
          </a:p>
          <a:p>
            <a:r>
              <a:rPr lang="fr-FR" dirty="0"/>
              <a:t>Crypto monnaie</a:t>
            </a:r>
          </a:p>
          <a:p>
            <a:r>
              <a:rPr lang="fr-FR" dirty="0"/>
              <a:t>Infrastructure décentralisé</a:t>
            </a:r>
          </a:p>
          <a:p>
            <a:r>
              <a:rPr lang="fr-FR" dirty="0"/>
              <a:t>Conception ternaire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266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8F1D35-22F0-4E58-A8BD-47AFF3DF4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Blockchain 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C8F7300-E162-4FE6-A5B4-D70305E031C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310" y="1415400"/>
            <a:ext cx="9671380" cy="507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04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0E2F20C1-664C-4AA9-8EBC-F8BE0B85F2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737" y="2872581"/>
            <a:ext cx="8772525" cy="2257425"/>
          </a:xfr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8C187E8-E546-46F6-AAE1-D187C097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r"/>
            <a:r>
              <a:rPr lang="fr-FR" dirty="0"/>
              <a:t>Le </a:t>
            </a:r>
            <a:r>
              <a:rPr lang="fr-FR" dirty="0" err="1"/>
              <a:t>Tangle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545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13CA10-697F-43E8-9C0C-D2E6F6154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monnaie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2A29EA-F182-457F-8D35-DC7B5445A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Crypto monnaie utilisée dans le domaine de l’IoT</a:t>
            </a:r>
          </a:p>
          <a:p>
            <a:r>
              <a:rPr lang="fr-FR" dirty="0"/>
              <a:t>Système informatique trinaire</a:t>
            </a:r>
          </a:p>
          <a:p>
            <a:r>
              <a:rPr lang="fr-FR" dirty="0"/>
              <a:t>Basée sur le </a:t>
            </a:r>
            <a:r>
              <a:rPr lang="fr-FR" dirty="0" err="1"/>
              <a:t>Tangle</a:t>
            </a:r>
            <a:endParaRPr lang="fr-FR" dirty="0"/>
          </a:p>
          <a:p>
            <a:r>
              <a:rPr lang="fr-FR" dirty="0"/>
              <a:t>Pas de mineurs</a:t>
            </a:r>
          </a:p>
          <a:p>
            <a:r>
              <a:rPr lang="fr-FR" dirty="0"/>
              <a:t>Scalable</a:t>
            </a:r>
          </a:p>
          <a:p>
            <a:r>
              <a:rPr lang="fr-FR" dirty="0"/>
              <a:t>Rapide</a:t>
            </a:r>
          </a:p>
        </p:txBody>
      </p:sp>
    </p:spTree>
    <p:extLst>
      <p:ext uri="{BB962C8B-B14F-4D97-AF65-F5344CB8AC3E}">
        <p14:creationId xmlns:p14="http://schemas.microsoft.com/office/powerpoint/2010/main" val="2451051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7A8AC7-6229-4D0D-BCCF-CC6E48416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choisir IOTA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91122F-48A6-4C59-BCA8-8398BC7E9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Sécurisé</a:t>
            </a:r>
          </a:p>
          <a:p>
            <a:r>
              <a:rPr lang="fr-FR" dirty="0"/>
              <a:t>Gratuit</a:t>
            </a:r>
          </a:p>
          <a:p>
            <a:r>
              <a:rPr lang="fr-FR" dirty="0"/>
              <a:t>Faible besoin en ressource</a:t>
            </a:r>
          </a:p>
          <a:p>
            <a:r>
              <a:rPr lang="fr-FR" dirty="0"/>
              <a:t>Évolutif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0256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B02278-CEA3-4F4F-B64B-D576B3536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limites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4603FC-5554-4E7C-A15D-23C745223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 Coordinateur</a:t>
            </a:r>
          </a:p>
          <a:p>
            <a:r>
              <a:rPr lang="fr-FR" dirty="0"/>
              <a:t>Failles de sécurités</a:t>
            </a:r>
          </a:p>
          <a:p>
            <a:r>
              <a:rPr lang="fr-FR" dirty="0"/>
              <a:t>Limité à l’IoT</a:t>
            </a:r>
          </a:p>
        </p:txBody>
      </p:sp>
    </p:spTree>
    <p:extLst>
      <p:ext uri="{BB962C8B-B14F-4D97-AF65-F5344CB8AC3E}">
        <p14:creationId xmlns:p14="http://schemas.microsoft.com/office/powerpoint/2010/main" val="314521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D0863A-D202-4FF8-82FA-A5156A7BC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Sécurité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4E1F32-7B27-487D-98B4-2B55DDF62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Quantum immune</a:t>
            </a:r>
          </a:p>
          <a:p>
            <a:r>
              <a:rPr lang="fr-FR" dirty="0"/>
              <a:t>Plus sécurisé que la blockchain a grande échelle (attaque des 51%)</a:t>
            </a:r>
          </a:p>
          <a:p>
            <a:r>
              <a:rPr lang="fr-FR" dirty="0"/>
              <a:t>Faille structurel avec </a:t>
            </a:r>
            <a:r>
              <a:rPr lang="fr-FR" dirty="0" err="1"/>
              <a:t>Curl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51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C34559-67B5-41FF-8DA8-571137442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Est-ce viable ?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2C6E3EAB-3DEB-4C2C-A5C3-D27BEDD01F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86738" y="1825625"/>
            <a:ext cx="941852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6912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202</Words>
  <Application>Microsoft Office PowerPoint</Application>
  <PresentationFormat>Grand écran</PresentationFormat>
  <Paragraphs>53</Paragraphs>
  <Slides>10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Qu’est ce que c’est ?</vt:lpstr>
      <vt:lpstr>La Blockchain ?</vt:lpstr>
      <vt:lpstr>Le Tangle</vt:lpstr>
      <vt:lpstr>La monnaie</vt:lpstr>
      <vt:lpstr>Pourquoi choisir IOTA ?</vt:lpstr>
      <vt:lpstr>Les limites ?</vt:lpstr>
      <vt:lpstr>Sécurité</vt:lpstr>
      <vt:lpstr>Est-ce viable ?</vt:lpstr>
      <vt:lpstr>Démo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</dc:title>
  <dc:creator>Baptiste BETEND</dc:creator>
  <cp:lastModifiedBy>Baptiste BETEND</cp:lastModifiedBy>
  <cp:revision>17</cp:revision>
  <dcterms:created xsi:type="dcterms:W3CDTF">2019-11-21T14:13:47Z</dcterms:created>
  <dcterms:modified xsi:type="dcterms:W3CDTF">2019-11-25T13:19:50Z</dcterms:modified>
</cp:coreProperties>
</file>