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34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3"/>
    <p:restoredTop sz="94425"/>
  </p:normalViewPr>
  <p:slideViewPr>
    <p:cSldViewPr snapToGrid="0" snapToObjects="1">
      <p:cViewPr>
        <p:scale>
          <a:sx n="79" d="100"/>
          <a:sy n="79" d="100"/>
        </p:scale>
        <p:origin x="3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D466D-498D-2A42-9104-6090644A8B50}" type="datetimeFigureOut">
              <a:rPr lang="fr-FR" smtClean="0"/>
              <a:t>18/10/2015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7843-7E47-144A-B6A5-3EF674CAC5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17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D593-CCDA-6A4D-A48A-F905F1FFB5E7}" type="datetimeFigureOut">
              <a:rPr lang="fr-FR" smtClean="0"/>
              <a:t>18/10/2015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77E72-390E-7E44-9DB7-854EBF7DD9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37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7E72-390E-7E44-9DB7-854EBF7DD9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70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33661E-B00D-8441-AB1B-7738AA1E5819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976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B5BB-D3F6-BE43-83A5-B6751D2B40E7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5169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B5BB-D3F6-BE43-83A5-B6751D2B40E7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2477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B5BB-D3F6-BE43-83A5-B6751D2B40E7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3262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B5BB-D3F6-BE43-83A5-B6751D2B40E7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826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B5BB-D3F6-BE43-83A5-B6751D2B40E7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0980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B5BB-D3F6-BE43-83A5-B6751D2B40E7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4436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54D2-5011-8347-96F5-5B28C113EA7C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2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A02-9955-ED44-82C8-63E63F8F6CC4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57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E066-A0E0-504D-8ACF-5C37B91C3578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8000-209D-C14C-A5C7-0A2B8C3D1A14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618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9F5F-156C-2F4D-8483-22D21EB541BE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61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35D7-ABCA-4747-A537-24EFCBDFD4A0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3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B24B-FEB3-FF47-BFC5-E4E6A4FE234C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17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3D4F-C4AF-6140-B026-60976DD485F6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33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875A-3208-CC4B-A595-C9003E1B8647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7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921-62F2-AD45-AB02-85A0B0A61C3E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9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DBB5BB-D3F6-BE43-83A5-B6751D2B40E7}" type="datetime1">
              <a:rPr lang="fr-FR" smtClean="0"/>
              <a:t>18/10/2015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5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  <p:sldLayoutId id="2147484647" r:id="rId13"/>
    <p:sldLayoutId id="2147484648" r:id="rId14"/>
    <p:sldLayoutId id="2147484649" r:id="rId15"/>
    <p:sldLayoutId id="2147484650" r:id="rId16"/>
    <p:sldLayoutId id="214748465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STRUCTURAL </a:t>
            </a:r>
            <a:r>
              <a:rPr lang="fr-FR" dirty="0" err="1" smtClean="0"/>
              <a:t>Health</a:t>
            </a:r>
            <a:r>
              <a:rPr lang="fr-FR" dirty="0" smtClean="0"/>
              <a:t> monitoring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4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c’est ?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5900" y="2775857"/>
            <a:ext cx="610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charset="0"/>
                <a:ea typeface="Calibri" charset="0"/>
                <a:sym typeface="Wingdings"/>
              </a:rPr>
              <a:t> </a:t>
            </a:r>
            <a:r>
              <a:rPr lang="fr-FR" dirty="0" err="1" smtClean="0">
                <a:latin typeface="Arial" charset="0"/>
                <a:ea typeface="Calibri" charset="0"/>
              </a:rPr>
              <a:t>viellissement</a:t>
            </a:r>
            <a:r>
              <a:rPr lang="fr-FR" dirty="0" smtClean="0">
                <a:latin typeface="Arial" charset="0"/>
                <a:ea typeface="Calibri" charset="0"/>
              </a:rPr>
              <a:t> </a:t>
            </a:r>
            <a:r>
              <a:rPr lang="fr-FR" dirty="0">
                <a:latin typeface="Arial" charset="0"/>
                <a:ea typeface="Calibri" charset="0"/>
              </a:rPr>
              <a:t>sous contrôle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4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935663"/>
            <a:ext cx="6870700" cy="365125"/>
          </a:xfrm>
        </p:spPr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VT2015    Quentin TORCK  RICM5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qu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1638</TotalTime>
  <Words>29</Words>
  <Application>Microsoft Macintosh PowerPoint</Application>
  <PresentationFormat>Grand écran</PresentationFormat>
  <Paragraphs>11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Wingdings</vt:lpstr>
      <vt:lpstr>Organique</vt:lpstr>
      <vt:lpstr>STRUCTURAL Health monitoring</vt:lpstr>
      <vt:lpstr>Qu’est ce que c’est ?</vt:lpstr>
      <vt:lpstr>PLAN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Health monitoring</dc:title>
  <dc:creator>Utilisateur de Microsoft Office</dc:creator>
  <cp:lastModifiedBy>Utilisateur de Microsoft Office</cp:lastModifiedBy>
  <cp:revision>3</cp:revision>
  <dcterms:created xsi:type="dcterms:W3CDTF">2015-10-18T15:34:18Z</dcterms:created>
  <dcterms:modified xsi:type="dcterms:W3CDTF">2015-10-19T18:53:08Z</dcterms:modified>
</cp:coreProperties>
</file>