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5A65-BAFD-4A47-A7DA-AC1FF3259CCF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8610-0A23-4021-96F7-DB672D06061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42910" y="128586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stCxn id="2" idx="4"/>
          </p:cNvCxnSpPr>
          <p:nvPr/>
        </p:nvCxnSpPr>
        <p:spPr>
          <a:xfrm rot="5400000">
            <a:off x="607191" y="217883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642910" y="200024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928662" y="200024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785786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6200000" flipH="1">
            <a:off x="928662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642910" y="421481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>
            <a:stCxn id="15" idx="4"/>
          </p:cNvCxnSpPr>
          <p:nvPr/>
        </p:nvCxnSpPr>
        <p:spPr>
          <a:xfrm rot="5400000">
            <a:off x="607191" y="510779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>
            <a:off x="642910" y="49291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928662" y="49291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785786" y="542926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6200000" flipH="1">
            <a:off x="928662" y="542926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43108" y="642918"/>
            <a:ext cx="5286412" cy="6000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357554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Information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214678" y="228599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emploi du temps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714744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Ajout d’information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500430" y="464344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Suppression d’information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071934" y="57864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Maintenance</a:t>
            </a:r>
            <a:endParaRPr lang="fr-FR" dirty="0"/>
          </a:p>
        </p:txBody>
      </p:sp>
      <p:sp>
        <p:nvSpPr>
          <p:cNvPr id="33" name="Ellipse 32"/>
          <p:cNvSpPr/>
          <p:nvPr/>
        </p:nvSpPr>
        <p:spPr>
          <a:xfrm>
            <a:off x="3143240" y="857232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143240" y="2000240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143240" y="3143248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143240" y="4286256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143240" y="5429264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143900" y="264318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/>
          <p:cNvCxnSpPr>
            <a:stCxn id="40" idx="4"/>
          </p:cNvCxnSpPr>
          <p:nvPr/>
        </p:nvCxnSpPr>
        <p:spPr>
          <a:xfrm rot="5400000">
            <a:off x="8108181" y="3536157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10800000">
            <a:off x="8143900" y="335756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8429652" y="335756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>
            <a:off x="8286776" y="385762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16200000" flipH="1">
            <a:off x="8429652" y="385762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33" idx="2"/>
          </p:cNvCxnSpPr>
          <p:nvPr/>
        </p:nvCxnSpPr>
        <p:spPr>
          <a:xfrm flipV="1">
            <a:off x="1428728" y="1357298"/>
            <a:ext cx="171451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endCxn id="34" idx="2"/>
          </p:cNvCxnSpPr>
          <p:nvPr/>
        </p:nvCxnSpPr>
        <p:spPr>
          <a:xfrm>
            <a:off x="1357290" y="2285992"/>
            <a:ext cx="178595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endCxn id="35" idx="6"/>
          </p:cNvCxnSpPr>
          <p:nvPr/>
        </p:nvCxnSpPr>
        <p:spPr>
          <a:xfrm rot="10800000" flipV="1">
            <a:off x="6286512" y="3571876"/>
            <a:ext cx="17145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endCxn id="36" idx="6"/>
          </p:cNvCxnSpPr>
          <p:nvPr/>
        </p:nvCxnSpPr>
        <p:spPr>
          <a:xfrm rot="10800000" flipV="1">
            <a:off x="6286512" y="3571876"/>
            <a:ext cx="171451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endCxn id="37" idx="2"/>
          </p:cNvCxnSpPr>
          <p:nvPr/>
        </p:nvCxnSpPr>
        <p:spPr>
          <a:xfrm>
            <a:off x="1357290" y="5143512"/>
            <a:ext cx="178595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500034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142844" y="57150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Administrateur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7500926" y="407194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Responsable communication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214678" y="14285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cas d’utilisation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28992" y="14285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classe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1472" y="785794"/>
            <a:ext cx="3214710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786050" y="2928934"/>
            <a:ext cx="3214710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357818" y="785794"/>
            <a:ext cx="3214710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2786050" y="335756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786050" y="4572008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357818" y="121442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357818" y="164305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71472" y="121442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1472" y="164305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643042" y="7857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429388" y="7857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Respo</a:t>
            </a:r>
            <a:r>
              <a:rPr lang="fr-FR" dirty="0" smtClean="0"/>
              <a:t> Com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786182" y="2928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Borne IDS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357818" y="164305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ajouterInfo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supprimerInfo</a:t>
            </a:r>
            <a:r>
              <a:rPr lang="fr-FR" sz="1400" dirty="0" smtClean="0"/>
              <a:t>()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786050" y="4572008"/>
            <a:ext cx="3214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/>
              <a:t>a</a:t>
            </a:r>
            <a:r>
              <a:rPr lang="fr-FR" sz="1400" dirty="0" err="1" smtClean="0"/>
              <a:t>fficherInfo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afficherEmploiDuTemps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/>
              <a:t> </a:t>
            </a:r>
            <a:r>
              <a:rPr lang="fr-FR" sz="1400" dirty="0" err="1" smtClean="0"/>
              <a:t>lireNFC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/>
              <a:t> c</a:t>
            </a:r>
            <a:r>
              <a:rPr lang="fr-FR" sz="1400" dirty="0" smtClean="0"/>
              <a:t>liquer()</a:t>
            </a:r>
          </a:p>
          <a:p>
            <a:pPr>
              <a:buFontTx/>
              <a:buChar char="-"/>
            </a:pPr>
            <a:r>
              <a:rPr lang="fr-FR" sz="1400" dirty="0" smtClean="0"/>
              <a:t> gauche()</a:t>
            </a:r>
          </a:p>
          <a:p>
            <a:pPr>
              <a:buFontTx/>
              <a:buChar char="-"/>
            </a:pPr>
            <a:r>
              <a:rPr lang="fr-FR" sz="1400" dirty="0" smtClean="0"/>
              <a:t> droite()</a:t>
            </a:r>
          </a:p>
          <a:p>
            <a:pPr>
              <a:buFontTx/>
              <a:buChar char="-"/>
            </a:pPr>
            <a:r>
              <a:rPr lang="fr-FR" sz="1400" dirty="0"/>
              <a:t> </a:t>
            </a:r>
            <a:r>
              <a:rPr lang="fr-FR" sz="1400" dirty="0" smtClean="0"/>
              <a:t>haut</a:t>
            </a:r>
          </a:p>
          <a:p>
            <a:pPr>
              <a:buFontTx/>
              <a:buChar char="-"/>
            </a:pPr>
            <a:r>
              <a:rPr lang="fr-FR" sz="1400" dirty="0" smtClean="0"/>
              <a:t> bas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86050" y="3357562"/>
            <a:ext cx="3214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date</a:t>
            </a:r>
          </a:p>
          <a:p>
            <a:pPr>
              <a:buFontTx/>
              <a:buChar char="-"/>
            </a:pPr>
            <a:r>
              <a:rPr lang="fr-FR" sz="1400" dirty="0" smtClean="0"/>
              <a:t>Heure</a:t>
            </a:r>
          </a:p>
          <a:p>
            <a:pPr>
              <a:buFontTx/>
              <a:buChar char="-"/>
            </a:pPr>
            <a:r>
              <a:rPr lang="fr-FR" sz="1400" dirty="0" smtClean="0"/>
              <a:t>Info</a:t>
            </a:r>
          </a:p>
          <a:p>
            <a:pPr>
              <a:buFontTx/>
              <a:buChar char="-"/>
            </a:pPr>
            <a:r>
              <a:rPr lang="fr-FR" sz="1400" dirty="0" err="1" smtClean="0"/>
              <a:t>Emploidutemps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err="1" smtClean="0"/>
              <a:t>nfc</a:t>
            </a:r>
            <a:endParaRPr lang="fr-F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357554" y="714356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786182" y="7857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6" name="Connecteur droit 5"/>
          <p:cNvCxnSpPr>
            <a:stCxn id="3" idx="2"/>
          </p:cNvCxnSpPr>
          <p:nvPr/>
        </p:nvCxnSpPr>
        <p:spPr>
          <a:xfrm rot="5400000">
            <a:off x="1857356" y="3786190"/>
            <a:ext cx="51435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57686" y="1571612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357686" y="2357430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4572000" y="164305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4858546" y="178592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>
            <a:off x="457200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572000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4858546" y="257174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4572000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072066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heck si ajout d’info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072066" y="2357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Faire défiler info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357686" y="3143248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4572000" y="321468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4858546" y="3357562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>
            <a:off x="4572000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072066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heck si puce NFC détectée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714712" y="785794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4334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5" name="Connecteur droit 4"/>
          <p:cNvCxnSpPr>
            <a:stCxn id="3" idx="2"/>
          </p:cNvCxnSpPr>
          <p:nvPr/>
        </p:nvCxnSpPr>
        <p:spPr>
          <a:xfrm rot="5400000">
            <a:off x="2213720" y="3857628"/>
            <a:ext cx="51443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43438" y="1714488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4857752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5144298" y="214311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485775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429224" y="192880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  <a:r>
              <a:rPr lang="fr-FR" dirty="0" smtClean="0"/>
              <a:t>aire le clic/haut/bas/gauche/droite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28596" y="207167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>
            <a:stCxn id="21" idx="4"/>
          </p:cNvCxnSpPr>
          <p:nvPr/>
        </p:nvCxnSpPr>
        <p:spPr>
          <a:xfrm rot="5400000">
            <a:off x="392877" y="296465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0800000">
            <a:off x="428596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14348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571472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6200000" flipH="1">
            <a:off x="714348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57158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500166" y="1214422"/>
            <a:ext cx="214314" cy="514353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1714480" y="1785926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10800000">
            <a:off x="1643042" y="25717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285984" y="22145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 effectuée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857356" y="142873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clic/haut/bas/gauche/droite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714712" y="785794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4334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5" name="Connecteur droit 4"/>
          <p:cNvCxnSpPr>
            <a:stCxn id="3" idx="2"/>
          </p:cNvCxnSpPr>
          <p:nvPr/>
        </p:nvCxnSpPr>
        <p:spPr>
          <a:xfrm rot="5400000">
            <a:off x="2213720" y="3857628"/>
            <a:ext cx="51443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43438" y="1714488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4857752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5144298" y="214311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>
            <a:off x="485775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357818" y="1928802"/>
            <a:ext cx="221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jout dans le dossier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28596" y="207167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>
            <a:stCxn id="11" idx="4"/>
          </p:cNvCxnSpPr>
          <p:nvPr/>
        </p:nvCxnSpPr>
        <p:spPr>
          <a:xfrm rot="5400000">
            <a:off x="392877" y="296465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428596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714348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571472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14348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14282" y="357187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Respo</a:t>
            </a:r>
            <a:r>
              <a:rPr lang="fr-FR" dirty="0" smtClean="0"/>
              <a:t> Com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500166" y="1214422"/>
            <a:ext cx="214314" cy="514353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714480" y="1785926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>
            <a:off x="1643042" y="25717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500298" y="22145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infos  ajoutées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571736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jouter infos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643438" y="3286124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4857752" y="357187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5144298" y="3714752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>
            <a:off x="4857752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357818" y="350043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Suppression dans le dossier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1714480" y="3357562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>
            <a:off x="1643042" y="4143380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357422" y="37861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infos  supprimées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428860" y="30003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</a:t>
            </a:r>
            <a:r>
              <a:rPr lang="fr-FR" dirty="0" smtClean="0"/>
              <a:t>upprimer </a:t>
            </a:r>
            <a:r>
              <a:rPr lang="fr-FR" dirty="0" smtClean="0"/>
              <a:t>infos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119</Words>
  <Application>Microsoft Office PowerPoint</Application>
  <PresentationFormat>Affichage à l'écran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Adam</dc:creator>
  <cp:lastModifiedBy>Christophe Adam</cp:lastModifiedBy>
  <cp:revision>7</cp:revision>
  <dcterms:created xsi:type="dcterms:W3CDTF">2015-01-26T10:50:50Z</dcterms:created>
  <dcterms:modified xsi:type="dcterms:W3CDTF">2015-01-26T11:30:09Z</dcterms:modified>
</cp:coreProperties>
</file>