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57" r:id="rId5"/>
    <p:sldId id="260" r:id="rId6"/>
    <p:sldId id="265" r:id="rId7"/>
    <p:sldId id="258" r:id="rId8"/>
    <p:sldId id="259" r:id="rId9"/>
    <p:sldId id="262" r:id="rId10"/>
    <p:sldId id="266" r:id="rId11"/>
    <p:sldId id="268" r:id="rId12"/>
    <p:sldId id="269" r:id="rId13"/>
    <p:sldId id="267" r:id="rId14"/>
    <p:sldId id="270" r:id="rId15"/>
    <p:sldId id="26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pPr algn="ctr"/>
            <a:r>
              <a:rPr lang="fr-FR" dirty="0" err="1" smtClean="0"/>
              <a:t>LoRa</a:t>
            </a:r>
            <a:r>
              <a:rPr lang="fr-FR" dirty="0" smtClean="0"/>
              <a:t> </a:t>
            </a:r>
            <a:r>
              <a:rPr lang="fr-FR" dirty="0" err="1" smtClean="0"/>
              <a:t>PODWave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 dirty="0" smtClean="0"/>
              <a:t>Thibaud </a:t>
            </a:r>
            <a:r>
              <a:rPr lang="fr-FR" dirty="0" err="1" smtClean="0"/>
              <a:t>Vegreville</a:t>
            </a:r>
            <a:r>
              <a:rPr lang="fr-FR" dirty="0" smtClean="0"/>
              <a:t> / Loris </a:t>
            </a:r>
            <a:r>
              <a:rPr lang="fr-FR" dirty="0" err="1" smtClean="0"/>
              <a:t>Gentillion</a:t>
            </a:r>
            <a:r>
              <a:rPr lang="fr-FR" dirty="0" smtClean="0"/>
              <a:t> / Zheng </a:t>
            </a:r>
            <a:r>
              <a:rPr lang="fr-FR" dirty="0" err="1" smtClean="0"/>
              <a:t>Jian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133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Project state and </a:t>
            </a:r>
            <a:r>
              <a:rPr lang="fr-FR" dirty="0" err="1" smtClean="0"/>
              <a:t>evaluation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76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Global </a:t>
            </a:r>
            <a:r>
              <a:rPr lang="fr-FR" dirty="0" err="1" smtClean="0"/>
              <a:t>overview</a:t>
            </a:r>
            <a:endParaRPr lang="fr-F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Mobile </a:t>
            </a:r>
            <a:r>
              <a:rPr lang="fr-FR" dirty="0" err="1" smtClean="0"/>
              <a:t>app</a:t>
            </a:r>
            <a:r>
              <a:rPr lang="fr-FR" dirty="0" smtClean="0"/>
              <a:t>. state</a:t>
            </a:r>
            <a:endParaRPr lang="fr-F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Interfaces </a:t>
            </a:r>
          </a:p>
          <a:p>
            <a:r>
              <a:rPr lang="fr-FR" dirty="0" smtClean="0"/>
              <a:t>Communication </a:t>
            </a:r>
            <a:r>
              <a:rPr lang="fr-FR" dirty="0" err="1" smtClean="0"/>
              <a:t>with</a:t>
            </a:r>
            <a:r>
              <a:rPr lang="fr-FR" dirty="0" smtClean="0"/>
              <a:t> POD </a:t>
            </a:r>
          </a:p>
          <a:p>
            <a:r>
              <a:rPr lang="fr-FR" dirty="0" err="1" smtClean="0"/>
              <a:t>Processing</a:t>
            </a:r>
            <a:r>
              <a:rPr lang="fr-FR" dirty="0" smtClean="0"/>
              <a:t> data</a:t>
            </a:r>
          </a:p>
          <a:p>
            <a:pPr>
              <a:buClr>
                <a:schemeClr val="accent5"/>
              </a:buClr>
            </a:pPr>
            <a:r>
              <a:rPr lang="fr-FR" dirty="0" smtClean="0"/>
              <a:t>Workshop &amp; plugin</a:t>
            </a:r>
          </a:p>
          <a:p>
            <a:pPr>
              <a:buClr>
                <a:schemeClr val="accent5"/>
              </a:buClr>
            </a:pPr>
            <a:r>
              <a:rPr lang="fr-FR" dirty="0" err="1" smtClean="0"/>
              <a:t>Dynamic</a:t>
            </a:r>
            <a:r>
              <a:rPr lang="fr-FR" dirty="0" smtClean="0"/>
              <a:t> application setup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POD state</a:t>
            </a:r>
            <a:endParaRPr lang="fr-F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err="1" smtClean="0"/>
              <a:t>LoRa</a:t>
            </a:r>
            <a:r>
              <a:rPr lang="fr-FR" dirty="0" smtClean="0"/>
              <a:t>/Wifi setup and configuration</a:t>
            </a:r>
          </a:p>
          <a:p>
            <a:r>
              <a:rPr lang="fr-FR" dirty="0" err="1" smtClean="0"/>
              <a:t>Minimalist</a:t>
            </a:r>
            <a:r>
              <a:rPr lang="fr-FR" dirty="0" smtClean="0"/>
              <a:t> Web </a:t>
            </a:r>
            <a:r>
              <a:rPr lang="fr-FR" dirty="0" err="1" smtClean="0"/>
              <a:t>handler</a:t>
            </a:r>
            <a:endParaRPr lang="fr-FR" dirty="0" smtClean="0"/>
          </a:p>
          <a:p>
            <a:r>
              <a:rPr lang="fr-FR" dirty="0" err="1" smtClean="0"/>
              <a:t>Processing</a:t>
            </a:r>
            <a:r>
              <a:rPr lang="fr-FR" dirty="0" smtClean="0"/>
              <a:t> data</a:t>
            </a:r>
          </a:p>
          <a:p>
            <a:pPr>
              <a:buClr>
                <a:schemeClr val="accent5"/>
              </a:buClr>
            </a:pPr>
            <a:r>
              <a:rPr lang="fr-FR" dirty="0" smtClean="0"/>
              <a:t>Full API for Web server</a:t>
            </a:r>
          </a:p>
          <a:p>
            <a:pPr>
              <a:buClr>
                <a:schemeClr val="accent5"/>
              </a:buClr>
            </a:pPr>
            <a:r>
              <a:rPr lang="fr-FR" dirty="0" err="1" smtClean="0"/>
              <a:t>Dynamic</a:t>
            </a:r>
            <a:r>
              <a:rPr lang="fr-FR" dirty="0"/>
              <a:t> </a:t>
            </a:r>
            <a:r>
              <a:rPr lang="fr-FR" dirty="0" smtClean="0"/>
              <a:t>configuration</a:t>
            </a:r>
          </a:p>
          <a:p>
            <a:pPr>
              <a:buClr>
                <a:schemeClr val="accent5"/>
              </a:buClr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7616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</a:t>
            </a:r>
            <a:endParaRPr lang="fr-F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Mobile </a:t>
            </a:r>
            <a:r>
              <a:rPr lang="fr-FR" dirty="0" err="1" smtClean="0"/>
              <a:t>app</a:t>
            </a:r>
            <a:r>
              <a:rPr lang="fr-FR" dirty="0" smtClean="0"/>
              <a:t>. </a:t>
            </a:r>
            <a:endParaRPr lang="fr-FR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err="1" smtClean="0"/>
              <a:t>Easy</a:t>
            </a:r>
            <a:r>
              <a:rPr lang="fr-FR" dirty="0" smtClean="0"/>
              <a:t> to use, </a:t>
            </a:r>
            <a:r>
              <a:rPr lang="fr-FR" dirty="0" err="1" smtClean="0"/>
              <a:t>easy</a:t>
            </a:r>
            <a:r>
              <a:rPr lang="fr-FR" dirty="0" smtClean="0"/>
              <a:t> to </a:t>
            </a:r>
            <a:r>
              <a:rPr lang="fr-FR" dirty="0" err="1" smtClean="0"/>
              <a:t>re-use</a:t>
            </a:r>
            <a:endParaRPr lang="fr-FR" dirty="0" smtClean="0"/>
          </a:p>
          <a:p>
            <a:r>
              <a:rPr lang="fr-FR" dirty="0" smtClean="0"/>
              <a:t>Framework (</a:t>
            </a:r>
            <a:r>
              <a:rPr lang="fr-FR" dirty="0" err="1" smtClean="0"/>
              <a:t>easy</a:t>
            </a:r>
            <a:r>
              <a:rPr lang="fr-FR" dirty="0" smtClean="0"/>
              <a:t> to </a:t>
            </a:r>
            <a:r>
              <a:rPr lang="fr-FR" dirty="0" err="1" smtClean="0"/>
              <a:t>maintain</a:t>
            </a:r>
            <a:r>
              <a:rPr lang="fr-FR" dirty="0" smtClean="0"/>
              <a:t>)</a:t>
            </a:r>
          </a:p>
          <a:p>
            <a:r>
              <a:rPr lang="fr-FR" dirty="0" smtClean="0"/>
              <a:t>No </a:t>
            </a:r>
            <a:r>
              <a:rPr lang="fr-FR" dirty="0" err="1" smtClean="0"/>
              <a:t>really</a:t>
            </a:r>
            <a:r>
              <a:rPr lang="fr-FR" dirty="0" smtClean="0"/>
              <a:t> black spot</a:t>
            </a:r>
            <a:endParaRPr lang="fr-FR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POD</a:t>
            </a:r>
            <a:endParaRPr lang="fr-FR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smtClean="0"/>
              <a:t>Data structure </a:t>
            </a:r>
            <a:r>
              <a:rPr lang="fr-FR" dirty="0" err="1" smtClean="0"/>
              <a:t>easy</a:t>
            </a:r>
            <a:r>
              <a:rPr lang="fr-FR" dirty="0" smtClean="0"/>
              <a:t> to </a:t>
            </a:r>
            <a:r>
              <a:rPr lang="fr-FR" dirty="0" err="1" smtClean="0"/>
              <a:t>understand</a:t>
            </a:r>
            <a:r>
              <a:rPr lang="fr-FR" dirty="0" smtClean="0"/>
              <a:t>.</a:t>
            </a:r>
          </a:p>
          <a:p>
            <a:r>
              <a:rPr lang="fr-FR" dirty="0" smtClean="0"/>
              <a:t>Road management </a:t>
            </a:r>
          </a:p>
          <a:p>
            <a:pPr>
              <a:buClr>
                <a:schemeClr val="accent5"/>
              </a:buClr>
            </a:pPr>
            <a:r>
              <a:rPr lang="fr-FR" dirty="0" err="1" smtClean="0"/>
              <a:t>LoRa</a:t>
            </a:r>
            <a:r>
              <a:rPr lang="fr-FR" dirty="0" smtClean="0"/>
              <a:t> communication non </a:t>
            </a:r>
            <a:r>
              <a:rPr lang="fr-FR" dirty="0" err="1" smtClean="0"/>
              <a:t>complete</a:t>
            </a:r>
            <a:endParaRPr lang="fr-FR" dirty="0" smtClean="0"/>
          </a:p>
          <a:p>
            <a:pPr>
              <a:buClr>
                <a:schemeClr val="accent5"/>
              </a:buClr>
            </a:pPr>
            <a:r>
              <a:rPr lang="fr-FR" dirty="0" smtClean="0"/>
              <a:t>Wifi server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heavy</a:t>
            </a:r>
            <a:r>
              <a:rPr lang="fr-FR" dirty="0" smtClean="0"/>
              <a:t> to </a:t>
            </a:r>
            <a:r>
              <a:rPr lang="fr-FR" dirty="0" err="1" smtClean="0"/>
              <a:t>develop</a:t>
            </a:r>
            <a:r>
              <a:rPr lang="fr-FR" dirty="0" smtClean="0"/>
              <a:t>, and </a:t>
            </a:r>
            <a:r>
              <a:rPr lang="fr-FR" dirty="0" err="1" smtClean="0"/>
              <a:t>even</a:t>
            </a:r>
            <a:r>
              <a:rPr lang="fr-FR" dirty="0" smtClean="0"/>
              <a:t> more to </a:t>
            </a:r>
            <a:r>
              <a:rPr lang="fr-FR" dirty="0" err="1" smtClean="0"/>
              <a:t>maintain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0202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and suggestion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6301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Comparison</a:t>
            </a:r>
            <a:endParaRPr lang="fr-F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ESP32 </a:t>
            </a:r>
            <a:r>
              <a:rPr lang="fr-FR" dirty="0" err="1" smtClean="0"/>
              <a:t>Helltech</a:t>
            </a:r>
            <a:r>
              <a:rPr lang="fr-FR" dirty="0" smtClean="0"/>
              <a:t> </a:t>
            </a:r>
            <a:r>
              <a:rPr lang="fr-FR" dirty="0" err="1" smtClean="0"/>
              <a:t>board</a:t>
            </a:r>
            <a:endParaRPr lang="fr-F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err="1" smtClean="0"/>
              <a:t>Very</a:t>
            </a:r>
            <a:r>
              <a:rPr lang="fr-FR" dirty="0" smtClean="0"/>
              <a:t> cheap</a:t>
            </a:r>
          </a:p>
          <a:p>
            <a:r>
              <a:rPr lang="fr-FR" dirty="0" smtClean="0"/>
              <a:t>Can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connected</a:t>
            </a:r>
            <a:r>
              <a:rPr lang="fr-FR" dirty="0" smtClean="0"/>
              <a:t> to </a:t>
            </a:r>
            <a:r>
              <a:rPr lang="fr-FR" dirty="0" err="1" smtClean="0"/>
              <a:t>other</a:t>
            </a:r>
            <a:r>
              <a:rPr lang="fr-FR" dirty="0" smtClean="0"/>
              <a:t> hardware</a:t>
            </a:r>
          </a:p>
          <a:p>
            <a:pPr>
              <a:buClr>
                <a:schemeClr val="accent5"/>
              </a:buClr>
            </a:pPr>
            <a:r>
              <a:rPr lang="fr-FR" dirty="0" err="1" smtClean="0"/>
              <a:t>Uneasy</a:t>
            </a:r>
            <a:r>
              <a:rPr lang="fr-FR" dirty="0" smtClean="0"/>
              <a:t> to use</a:t>
            </a:r>
          </a:p>
          <a:p>
            <a:pPr>
              <a:buClr>
                <a:schemeClr val="accent5"/>
              </a:buClr>
            </a:pPr>
            <a:r>
              <a:rPr lang="fr-FR" dirty="0" err="1" smtClean="0"/>
              <a:t>Lack</a:t>
            </a:r>
            <a:r>
              <a:rPr lang="fr-FR" dirty="0" smtClean="0"/>
              <a:t> of </a:t>
            </a:r>
            <a:r>
              <a:rPr lang="fr-FR" dirty="0" err="1" smtClean="0"/>
              <a:t>library</a:t>
            </a:r>
            <a:r>
              <a:rPr lang="fr-FR" dirty="0" smtClean="0"/>
              <a:t> and utilities for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project</a:t>
            </a:r>
            <a:r>
              <a:rPr lang="fr-FR" dirty="0" smtClean="0"/>
              <a:t>.</a:t>
            </a:r>
          </a:p>
          <a:p>
            <a:pPr>
              <a:buClr>
                <a:schemeClr val="accent5"/>
              </a:buClr>
            </a:pP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err="1" smtClean="0"/>
              <a:t>Raspberry</a:t>
            </a:r>
            <a:endParaRPr lang="fr-F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Versatile and well-known hardware</a:t>
            </a:r>
          </a:p>
          <a:p>
            <a:r>
              <a:rPr lang="en-US" dirty="0" smtClean="0"/>
              <a:t>More powerful than ESP32 hardware</a:t>
            </a:r>
          </a:p>
          <a:p>
            <a:r>
              <a:rPr lang="en-US" dirty="0" smtClean="0"/>
              <a:t>Cheap, but more expansive than ESP32</a:t>
            </a:r>
          </a:p>
          <a:p>
            <a:r>
              <a:rPr lang="en-US" dirty="0" smtClean="0"/>
              <a:t>Can handle a lots more library</a:t>
            </a:r>
          </a:p>
          <a:p>
            <a:r>
              <a:rPr lang="en-US" dirty="0" smtClean="0"/>
              <a:t>More accessible for contributor (Open Sources goal)</a:t>
            </a:r>
            <a:endParaRPr lang="en-US" dirty="0"/>
          </a:p>
        </p:txBody>
      </p:sp>
      <p:pic>
        <p:nvPicPr>
          <p:cNvPr id="1026" name="Picture 2" descr="RÃ©sultat de recherche d'images pour &quot;Heltec ESP32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9219" y="609600"/>
            <a:ext cx="27336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Ã©sultat de recherche d'images pour &quot;raspberry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438" y="2737245"/>
            <a:ext cx="2523238" cy="3186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780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427" y="2966434"/>
            <a:ext cx="8596668" cy="665408"/>
          </a:xfrm>
        </p:spPr>
        <p:txBody>
          <a:bodyPr/>
          <a:lstStyle/>
          <a:p>
            <a:pPr algn="ctr"/>
            <a:r>
              <a:rPr lang="fr-FR" dirty="0" smtClean="0"/>
              <a:t>ANY QUESTIONS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114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r>
              <a:rPr lang="fr-FR" dirty="0" smtClean="0"/>
              <a:t> :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idea and explanation</a:t>
            </a:r>
          </a:p>
          <a:p>
            <a:r>
              <a:rPr lang="en-US" dirty="0" smtClean="0"/>
              <a:t>Technical implementation  </a:t>
            </a:r>
          </a:p>
          <a:p>
            <a:r>
              <a:rPr lang="en-US" dirty="0" smtClean="0"/>
              <a:t>Project state and evaluation</a:t>
            </a:r>
          </a:p>
          <a:p>
            <a:r>
              <a:rPr lang="en-US" dirty="0" smtClean="0"/>
              <a:t>Conclusion and suggestion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448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Project </a:t>
            </a:r>
            <a:r>
              <a:rPr lang="fr-FR" dirty="0" err="1" smtClean="0"/>
              <a:t>idea</a:t>
            </a:r>
            <a:r>
              <a:rPr lang="fr-FR" dirty="0" smtClean="0"/>
              <a:t>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895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677334" y="1579612"/>
            <a:ext cx="6709886" cy="47412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7552266" cy="1320800"/>
          </a:xfrm>
        </p:spPr>
        <p:txBody>
          <a:bodyPr/>
          <a:lstStyle/>
          <a:p>
            <a:r>
              <a:rPr lang="fr-FR" dirty="0" smtClean="0"/>
              <a:t>Global Structure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575165" y="312367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POD</a:t>
            </a:r>
            <a:endParaRPr lang="fr-FR" dirty="0"/>
          </a:p>
        </p:txBody>
      </p:sp>
      <p:sp>
        <p:nvSpPr>
          <p:cNvPr id="5" name="Oval 4"/>
          <p:cNvSpPr/>
          <p:nvPr/>
        </p:nvSpPr>
        <p:spPr>
          <a:xfrm>
            <a:off x="2158316" y="5698238"/>
            <a:ext cx="1236372" cy="5666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Client</a:t>
            </a:r>
            <a:endParaRPr lang="fr-FR" dirty="0"/>
          </a:p>
        </p:txBody>
      </p:sp>
      <p:sp>
        <p:nvSpPr>
          <p:cNvPr id="6" name="Oval 5"/>
          <p:cNvSpPr/>
          <p:nvPr/>
        </p:nvSpPr>
        <p:spPr>
          <a:xfrm>
            <a:off x="3489189" y="5698238"/>
            <a:ext cx="1236372" cy="5666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Client</a:t>
            </a:r>
            <a:endParaRPr lang="fr-FR" dirty="0"/>
          </a:p>
        </p:txBody>
      </p:sp>
      <p:sp>
        <p:nvSpPr>
          <p:cNvPr id="7" name="Oval 6"/>
          <p:cNvSpPr/>
          <p:nvPr/>
        </p:nvSpPr>
        <p:spPr>
          <a:xfrm>
            <a:off x="4820062" y="5698238"/>
            <a:ext cx="1236372" cy="5666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Client</a:t>
            </a:r>
            <a:endParaRPr lang="fr-FR" dirty="0"/>
          </a:p>
        </p:txBody>
      </p:sp>
      <p:sp>
        <p:nvSpPr>
          <p:cNvPr id="8" name="Block Arc 7"/>
          <p:cNvSpPr/>
          <p:nvPr/>
        </p:nvSpPr>
        <p:spPr>
          <a:xfrm rot="10800000">
            <a:off x="3589970" y="4011517"/>
            <a:ext cx="914400" cy="682049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Block Arc 8"/>
          <p:cNvSpPr/>
          <p:nvPr/>
        </p:nvSpPr>
        <p:spPr>
          <a:xfrm rot="10800000">
            <a:off x="3317319" y="4180483"/>
            <a:ext cx="1459699" cy="914400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Block Arc 9"/>
          <p:cNvSpPr/>
          <p:nvPr/>
        </p:nvSpPr>
        <p:spPr>
          <a:xfrm rot="10800000">
            <a:off x="2875929" y="4562206"/>
            <a:ext cx="2312872" cy="914400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7421" y="15796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72909" y="156362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39541" y="1914416"/>
            <a:ext cx="25565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LEGENDE :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 smtClean="0"/>
              <a:t>Protocole </a:t>
            </a:r>
            <a:r>
              <a:rPr lang="fr-FR" dirty="0" err="1" smtClean="0"/>
              <a:t>LoRa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Protocole </a:t>
            </a:r>
            <a:r>
              <a:rPr lang="fr-FR" dirty="0" err="1" smtClean="0"/>
              <a:t>WiFi</a:t>
            </a:r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r>
              <a:rPr lang="fr-FR" dirty="0" smtClean="0"/>
              <a:t>THE IDEA :</a:t>
            </a:r>
          </a:p>
          <a:p>
            <a:r>
              <a:rPr lang="fr-FR" dirty="0" smtClean="0"/>
              <a:t>A propagation-</a:t>
            </a:r>
            <a:r>
              <a:rPr lang="fr-FR" dirty="0" err="1" smtClean="0"/>
              <a:t>based</a:t>
            </a:r>
            <a:r>
              <a:rPr lang="fr-FR" dirty="0" smtClean="0"/>
              <a:t> </a:t>
            </a:r>
            <a:r>
              <a:rPr lang="fr-FR" dirty="0" err="1" smtClean="0"/>
              <a:t>algorithm</a:t>
            </a:r>
            <a:r>
              <a:rPr lang="fr-FR" dirty="0" smtClean="0"/>
              <a:t> </a:t>
            </a:r>
            <a:r>
              <a:rPr lang="fr-FR" dirty="0" err="1" smtClean="0"/>
              <a:t>wich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close in </a:t>
            </a:r>
            <a:r>
              <a:rPr lang="fr-FR" dirty="0" err="1" smtClean="0"/>
              <a:t>mind</a:t>
            </a:r>
            <a:r>
              <a:rPr lang="fr-FR" dirty="0" smtClean="0"/>
              <a:t> to a </a:t>
            </a:r>
            <a:r>
              <a:rPr lang="fr-FR" dirty="0" err="1" smtClean="0"/>
              <a:t>survey</a:t>
            </a:r>
            <a:r>
              <a:rPr lang="fr-FR" dirty="0" smtClean="0"/>
              <a:t> </a:t>
            </a:r>
            <a:r>
              <a:rPr lang="fr-FR" dirty="0" err="1" smtClean="0"/>
              <a:t>function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Designed</a:t>
            </a:r>
            <a:r>
              <a:rPr lang="fr-FR" dirty="0" smtClean="0"/>
              <a:t> to </a:t>
            </a:r>
            <a:r>
              <a:rPr lang="fr-FR" dirty="0" err="1" smtClean="0"/>
              <a:t>work</a:t>
            </a:r>
            <a:r>
              <a:rPr lang="fr-FR" dirty="0" smtClean="0"/>
              <a:t> as </a:t>
            </a:r>
            <a:r>
              <a:rPr lang="fr-FR" dirty="0" err="1" smtClean="0"/>
              <a:t>fast-configured</a:t>
            </a:r>
            <a:r>
              <a:rPr lang="fr-FR" dirty="0" smtClean="0"/>
              <a:t> / </a:t>
            </a:r>
            <a:r>
              <a:rPr lang="fr-FR" dirty="0" err="1" smtClean="0"/>
              <a:t>fast-used</a:t>
            </a:r>
            <a:r>
              <a:rPr lang="fr-FR" dirty="0" smtClean="0"/>
              <a:t> LAN and </a:t>
            </a:r>
            <a:r>
              <a:rPr lang="fr-FR" dirty="0" err="1" smtClean="0"/>
              <a:t>result</a:t>
            </a:r>
            <a:r>
              <a:rPr lang="fr-FR" dirty="0" smtClean="0"/>
              <a:t> propagation.</a:t>
            </a:r>
            <a:endParaRPr lang="fr-FR" dirty="0"/>
          </a:p>
        </p:txBody>
      </p:sp>
      <p:sp>
        <p:nvSpPr>
          <p:cNvPr id="14" name="Block Arc 13"/>
          <p:cNvSpPr/>
          <p:nvPr/>
        </p:nvSpPr>
        <p:spPr>
          <a:xfrm rot="17907013">
            <a:off x="2615271" y="2805443"/>
            <a:ext cx="914400" cy="531963"/>
          </a:xfrm>
          <a:prstGeom prst="blockArc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Block Arc 16"/>
          <p:cNvSpPr/>
          <p:nvPr/>
        </p:nvSpPr>
        <p:spPr>
          <a:xfrm rot="18114227">
            <a:off x="1600780" y="2351643"/>
            <a:ext cx="1459699" cy="914400"/>
          </a:xfrm>
          <a:prstGeom prst="blockArc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Block Arc 18"/>
          <p:cNvSpPr/>
          <p:nvPr/>
        </p:nvSpPr>
        <p:spPr>
          <a:xfrm rot="2976881">
            <a:off x="4462691" y="2798424"/>
            <a:ext cx="914400" cy="531963"/>
          </a:xfrm>
          <a:prstGeom prst="blockArc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0" name="Block Arc 19"/>
          <p:cNvSpPr/>
          <p:nvPr/>
        </p:nvSpPr>
        <p:spPr>
          <a:xfrm rot="3158973">
            <a:off x="4831959" y="2303980"/>
            <a:ext cx="1459699" cy="914400"/>
          </a:xfrm>
          <a:prstGeom prst="blockArc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910882" y="4128049"/>
            <a:ext cx="242966" cy="196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9815365" y="2522572"/>
            <a:ext cx="540913" cy="20849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9815364" y="2855639"/>
            <a:ext cx="540913" cy="20849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Résultat de recherche d'images pour &quot;icone teléphone simplist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6411524" y="5726202"/>
            <a:ext cx="513929" cy="51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Résultat de recherche d'images pour &quot;icone teléphone simplist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299809" y="5724609"/>
            <a:ext cx="513929" cy="51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76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Ideas</a:t>
            </a:r>
            <a:r>
              <a:rPr lang="fr-FR" dirty="0" smtClean="0"/>
              <a:t> of Application Fields.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8429"/>
            <a:ext cx="8596668" cy="3880773"/>
          </a:xfrm>
        </p:spPr>
        <p:txBody>
          <a:bodyPr/>
          <a:lstStyle/>
          <a:p>
            <a:r>
              <a:rPr lang="en-US" dirty="0" smtClean="0"/>
              <a:t>Low-cost humanitarian devices</a:t>
            </a:r>
          </a:p>
          <a:p>
            <a:r>
              <a:rPr lang="en-US" dirty="0" smtClean="0"/>
              <a:t>Long range and reliability in difficult condition</a:t>
            </a:r>
          </a:p>
          <a:p>
            <a:r>
              <a:rPr lang="en-US" dirty="0" smtClean="0"/>
              <a:t>Improvised event in area not connected or poorly</a:t>
            </a:r>
          </a:p>
          <a:p>
            <a:r>
              <a:rPr lang="en-US" dirty="0" smtClean="0"/>
              <a:t>Poor population or nomad ones in no-network-cover area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Sahara’s nomad.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High mountain population (</a:t>
            </a:r>
            <a:r>
              <a:rPr lang="en-US" dirty="0" err="1" smtClean="0"/>
              <a:t>e.g</a:t>
            </a:r>
            <a:r>
              <a:rPr lang="en-US" dirty="0" smtClean="0"/>
              <a:t> : Kazakhstan, Peru, </a:t>
            </a:r>
            <a:r>
              <a:rPr lang="en-US" dirty="0" err="1" smtClean="0"/>
              <a:t>etc</a:t>
            </a:r>
            <a:r>
              <a:rPr lang="en-US" dirty="0" smtClean="0"/>
              <a:t>…)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1026" name="Picture 2" descr="Résultat de recherche d'images pour &quot;image idé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935" y="1608429"/>
            <a:ext cx="3207018" cy="207918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reflection endPos="65000" dist="50800" dir="5400000" sy="-100000" algn="bl" rotWithShape="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73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</a:t>
            </a:r>
            <a:r>
              <a:rPr lang="fr-FR" dirty="0" smtClean="0"/>
              <a:t> </a:t>
            </a:r>
            <a:r>
              <a:rPr lang="fr-FR" dirty="0" err="1" smtClean="0"/>
              <a:t>implementation</a:t>
            </a:r>
            <a:r>
              <a:rPr lang="fr-FR" dirty="0" smtClean="0"/>
              <a:t>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7592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Technical</a:t>
            </a:r>
            <a:r>
              <a:rPr lang="fr-FR" dirty="0" smtClean="0"/>
              <a:t> </a:t>
            </a:r>
            <a:r>
              <a:rPr lang="fr-FR" dirty="0" err="1" smtClean="0"/>
              <a:t>Implementation</a:t>
            </a:r>
            <a:r>
              <a:rPr lang="fr-FR" dirty="0"/>
              <a:t> 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7045"/>
            <a:ext cx="5047963" cy="2565442"/>
          </a:xfrm>
        </p:spPr>
        <p:txBody>
          <a:bodyPr>
            <a:normAutofit/>
          </a:bodyPr>
          <a:lstStyle/>
          <a:p>
            <a:r>
              <a:rPr lang="en-US" dirty="0" smtClean="0"/>
              <a:t>A mobile application, used for user interaction.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LoRa</a:t>
            </a:r>
            <a:r>
              <a:rPr lang="en-US" dirty="0" smtClean="0"/>
              <a:t> pod, which is divided in two part :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Wifi</a:t>
            </a:r>
            <a:r>
              <a:rPr lang="en-US" dirty="0" smtClean="0"/>
              <a:t> web server used for receive and serve data request or data modification from mobile application</a:t>
            </a:r>
          </a:p>
          <a:p>
            <a:pPr lvl="1"/>
            <a:r>
              <a:rPr lang="en-US" dirty="0" smtClean="0"/>
              <a:t>A radio handler for incoming and outgoing </a:t>
            </a:r>
            <a:r>
              <a:rPr lang="en-US" dirty="0" err="1" smtClean="0"/>
              <a:t>LoRa</a:t>
            </a:r>
            <a:r>
              <a:rPr lang="en-US" dirty="0" smtClean="0"/>
              <a:t> communication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3074" name="Picture 2" descr="Résultat de recherche d'images pour &quot;implémentation image caricatur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892" y="1677044"/>
            <a:ext cx="4269137" cy="291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7334" y="4827373"/>
            <a:ext cx="5047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: C++, </a:t>
            </a:r>
            <a:r>
              <a:rPr lang="fr-FR" dirty="0" err="1" smtClean="0"/>
              <a:t>TypeScript</a:t>
            </a:r>
            <a:r>
              <a:rPr lang="fr-FR" dirty="0" smtClean="0"/>
              <a:t>, </a:t>
            </a:r>
            <a:r>
              <a:rPr lang="fr-FR" dirty="0" err="1" smtClean="0"/>
              <a:t>Javascript</a:t>
            </a:r>
            <a:endParaRPr lang="fr-FR" dirty="0" smtClean="0"/>
          </a:p>
          <a:p>
            <a:r>
              <a:rPr lang="fr-FR" dirty="0" smtClean="0"/>
              <a:t>Framework </a:t>
            </a:r>
            <a:r>
              <a:rPr lang="fr-FR" dirty="0" err="1" smtClean="0"/>
              <a:t>used</a:t>
            </a:r>
            <a:r>
              <a:rPr lang="fr-FR" dirty="0" smtClean="0"/>
              <a:t> : </a:t>
            </a:r>
            <a:r>
              <a:rPr lang="fr-FR" dirty="0" err="1" smtClean="0"/>
              <a:t>Angular</a:t>
            </a:r>
            <a:r>
              <a:rPr lang="fr-FR" dirty="0" smtClean="0"/>
              <a:t>, </a:t>
            </a:r>
            <a:r>
              <a:rPr lang="fr-FR" dirty="0" err="1" smtClean="0"/>
              <a:t>Ionic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916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Road </a:t>
            </a:r>
            <a:r>
              <a:rPr lang="fr-FR" dirty="0" err="1" smtClean="0"/>
              <a:t>Map</a:t>
            </a:r>
            <a:r>
              <a:rPr lang="fr-FR" dirty="0" smtClean="0"/>
              <a:t> 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4071"/>
            <a:ext cx="8596668" cy="5025821"/>
          </a:xfrm>
        </p:spPr>
        <p:txBody>
          <a:bodyPr>
            <a:normAutofit lnSpcReduction="10000"/>
          </a:bodyPr>
          <a:lstStyle/>
          <a:p>
            <a:r>
              <a:rPr lang="en-US" sz="1900" dirty="0"/>
              <a:t>Mobile app side 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700" dirty="0"/>
              <a:t>General interfaces </a:t>
            </a:r>
            <a:endParaRPr lang="en-US" sz="17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700" dirty="0" smtClean="0"/>
              <a:t>Workshop and plugin function for extensibility</a:t>
            </a:r>
            <a:endParaRPr lang="en-US" sz="1700" dirty="0"/>
          </a:p>
          <a:p>
            <a:r>
              <a:rPr lang="en-US" sz="1900" dirty="0"/>
              <a:t>POD Side: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700" dirty="0"/>
              <a:t>Server and </a:t>
            </a:r>
            <a:r>
              <a:rPr lang="en-US" sz="1700" dirty="0" err="1"/>
              <a:t>WiFi</a:t>
            </a:r>
            <a:r>
              <a:rPr lang="en-US" sz="1700" dirty="0"/>
              <a:t> application </a:t>
            </a:r>
            <a:r>
              <a:rPr lang="en-US" sz="1700" dirty="0" smtClean="0"/>
              <a:t>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500" dirty="0" smtClean="0"/>
              <a:t>Complete Web fast-configuration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500" dirty="0"/>
              <a:t>Fully implemented API easy to use </a:t>
            </a:r>
            <a:endParaRPr lang="en-US" sz="15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500" dirty="0" smtClean="0"/>
              <a:t>Back-end access and configuration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500" dirty="0" smtClean="0"/>
              <a:t>Implement a </a:t>
            </a:r>
            <a:r>
              <a:rPr lang="en-US" sz="1500" dirty="0" err="1" smtClean="0"/>
              <a:t>Trigger&amp;Survey</a:t>
            </a:r>
            <a:r>
              <a:rPr lang="en-US" sz="1500" dirty="0" smtClean="0"/>
              <a:t> type library.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700" dirty="0" err="1" smtClean="0"/>
              <a:t>LoRa</a:t>
            </a:r>
            <a:r>
              <a:rPr lang="en-US" sz="1700" dirty="0" smtClean="0"/>
              <a:t> </a:t>
            </a:r>
            <a:r>
              <a:rPr lang="en-US" sz="1700" dirty="0"/>
              <a:t>transition : </a:t>
            </a:r>
            <a:endParaRPr lang="en-US" sz="17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500" dirty="0" smtClean="0"/>
              <a:t>Implement </a:t>
            </a:r>
            <a:r>
              <a:rPr lang="en-US" sz="1500" dirty="0" smtClean="0"/>
              <a:t>a </a:t>
            </a:r>
            <a:r>
              <a:rPr lang="en-US" sz="1500" dirty="0" err="1" smtClean="0"/>
              <a:t>LoRa</a:t>
            </a:r>
            <a:r>
              <a:rPr lang="en-US" sz="1500" dirty="0" smtClean="0"/>
              <a:t> standard for application communication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500" dirty="0" smtClean="0"/>
              <a:t>Handle error and environment variable.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en-US" dirty="0"/>
          </a:p>
          <a:p>
            <a:pPr marL="457200" lvl="1" indent="0">
              <a:buNone/>
            </a:pPr>
            <a:r>
              <a:rPr lang="fr-FR" dirty="0" smtClean="0"/>
              <a:t>	</a:t>
            </a:r>
          </a:p>
        </p:txBody>
      </p:sp>
      <p:pic>
        <p:nvPicPr>
          <p:cNvPr id="2050" name="Picture 2" descr="Résultat de recherche d'images pour &quot;roadmap image caricatur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337" y="1684071"/>
            <a:ext cx="3068610" cy="3107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98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: Survey Application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69497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341</TotalTime>
  <Words>393</Words>
  <Application>Microsoft Office PowerPoint</Application>
  <PresentationFormat>Widescreen</PresentationFormat>
  <Paragraphs>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Trebuchet MS</vt:lpstr>
      <vt:lpstr>Wingdings</vt:lpstr>
      <vt:lpstr>Wingdings 3</vt:lpstr>
      <vt:lpstr>Facet</vt:lpstr>
      <vt:lpstr>LoRa PODWave</vt:lpstr>
      <vt:lpstr>Summary : </vt:lpstr>
      <vt:lpstr>Project idea :</vt:lpstr>
      <vt:lpstr>Global Structure</vt:lpstr>
      <vt:lpstr>Ideas of Application Fields.</vt:lpstr>
      <vt:lpstr>Technical implementation :</vt:lpstr>
      <vt:lpstr>Technical Implementation :</vt:lpstr>
      <vt:lpstr>Road Map :</vt:lpstr>
      <vt:lpstr>Exemple : Survey Application</vt:lpstr>
      <vt:lpstr>Project state and evaluation</vt:lpstr>
      <vt:lpstr>Global overview</vt:lpstr>
      <vt:lpstr>Evaluation</vt:lpstr>
      <vt:lpstr>Conclusion and suggestion</vt:lpstr>
      <vt:lpstr>Comparison</vt:lpstr>
      <vt:lpstr>ANY QUESTIONS 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Compte-rendu de stage</dc:title>
  <dc:creator>Shad Assaz</dc:creator>
  <cp:lastModifiedBy>Shad Assaz</cp:lastModifiedBy>
  <cp:revision>27</cp:revision>
  <dcterms:created xsi:type="dcterms:W3CDTF">2017-08-28T23:40:46Z</dcterms:created>
  <dcterms:modified xsi:type="dcterms:W3CDTF">2018-04-09T00:09:34Z</dcterms:modified>
</cp:coreProperties>
</file>